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notesMasterIdLst>
    <p:notesMasterId r:id="rId14"/>
  </p:notesMasterIdLst>
  <p:handoutMasterIdLst>
    <p:handoutMasterId r:id="rId15"/>
  </p:handoutMasterIdLst>
  <p:sldIdLst>
    <p:sldId id="281" r:id="rId2"/>
    <p:sldId id="317" r:id="rId3"/>
    <p:sldId id="305" r:id="rId4"/>
    <p:sldId id="308" r:id="rId5"/>
    <p:sldId id="310" r:id="rId6"/>
    <p:sldId id="311" r:id="rId7"/>
    <p:sldId id="312" r:id="rId8"/>
    <p:sldId id="313" r:id="rId9"/>
    <p:sldId id="314" r:id="rId10"/>
    <p:sldId id="295" r:id="rId11"/>
    <p:sldId id="315" r:id="rId12"/>
    <p:sldId id="316"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 Types" id="{32FB2BEB-3125-A740-9BAC-0B48254924AF}">
          <p14:sldIdLst>
            <p14:sldId id="281"/>
            <p14:sldId id="317"/>
            <p14:sldId id="305"/>
            <p14:sldId id="308"/>
            <p14:sldId id="310"/>
            <p14:sldId id="311"/>
            <p14:sldId id="312"/>
            <p14:sldId id="313"/>
            <p14:sldId id="314"/>
            <p14:sldId id="295"/>
            <p14:sldId id="315"/>
            <p14:sldId id="316"/>
          </p14:sldIdLst>
        </p14:section>
      </p14:sectionLst>
    </p:ext>
    <p:ext uri="{EFAFB233-063F-42B5-8137-9DF3F51BA10A}">
      <p15:sldGuideLst xmlns="" xmlns:p15="http://schemas.microsoft.com/office/powerpoint/2012/main">
        <p15:guide id="1" orient="horz" pos="3031">
          <p15:clr>
            <a:srgbClr val="A4A3A4"/>
          </p15:clr>
        </p15:guide>
        <p15:guide id="2" orient="horz" pos="708">
          <p15:clr>
            <a:srgbClr val="A4A3A4"/>
          </p15:clr>
        </p15:guide>
        <p15:guide id="3" orient="horz" pos="207">
          <p15:clr>
            <a:srgbClr val="A4A3A4"/>
          </p15:clr>
        </p15:guide>
        <p15:guide id="4" pos="287">
          <p15:clr>
            <a:srgbClr val="A4A3A4"/>
          </p15:clr>
        </p15:guide>
        <p15:guide id="5" pos="5474">
          <p15:clr>
            <a:srgbClr val="A4A3A4"/>
          </p15:clr>
        </p15:guide>
        <p15:guide id="6"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651"/>
    <a:srgbClr val="D9D9D9"/>
    <a:srgbClr val="1C3750"/>
    <a:srgbClr val="2F8394"/>
    <a:srgbClr val="E9F9FF"/>
    <a:srgbClr val="C7DBEC"/>
    <a:srgbClr val="192F4B"/>
    <a:srgbClr val="307094"/>
    <a:srgbClr val="33769A"/>
    <a:srgbClr val="304E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8" autoAdjust="0"/>
    <p:restoredTop sz="98203" autoAdjust="0"/>
  </p:normalViewPr>
  <p:slideViewPr>
    <p:cSldViewPr snapToGrid="0" snapToObjects="1" showGuides="1">
      <p:cViewPr>
        <p:scale>
          <a:sx n="99" d="100"/>
          <a:sy n="99" d="100"/>
        </p:scale>
        <p:origin x="-2096" y="-728"/>
      </p:cViewPr>
      <p:guideLst>
        <p:guide orient="horz" pos="3031"/>
        <p:guide orient="horz" pos="708"/>
        <p:guide orient="horz" pos="207"/>
        <p:guide pos="287"/>
        <p:guide pos="5474"/>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8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Narrow"/>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74BAF5-3B37-654E-A74F-521371AC9504}" type="datetimeFigureOut">
              <a:rPr lang="en-US" smtClean="0">
                <a:latin typeface="Arial Narrow"/>
              </a:rPr>
              <a:t>6/30/14</a:t>
            </a:fld>
            <a:endParaRPr lang="en-US" dirty="0">
              <a:latin typeface="Arial Narrow"/>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Narrow"/>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A21201-581C-3049-9BA8-DDF27C7A8A0A}" type="slidenum">
              <a:rPr lang="en-US" smtClean="0">
                <a:latin typeface="Arial Narrow"/>
              </a:rPr>
              <a:t>‹#›</a:t>
            </a:fld>
            <a:endParaRPr lang="en-US" dirty="0">
              <a:latin typeface="Arial Narrow"/>
            </a:endParaRPr>
          </a:p>
        </p:txBody>
      </p:sp>
    </p:spTree>
    <p:extLst>
      <p:ext uri="{BB962C8B-B14F-4D97-AF65-F5344CB8AC3E}">
        <p14:creationId xmlns:p14="http://schemas.microsoft.com/office/powerpoint/2010/main" val="2959954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Narrow"/>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Narrow"/>
              </a:defRPr>
            </a:lvl1pPr>
          </a:lstStyle>
          <a:p>
            <a:fld id="{F2487051-C2FA-694B-8817-08E3CE5FEDD7}" type="datetimeFigureOut">
              <a:rPr lang="en-US" smtClean="0"/>
              <a:pPr/>
              <a:t>6/30/14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Narrow"/>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Narrow"/>
              </a:defRPr>
            </a:lvl1pPr>
          </a:lstStyle>
          <a:p>
            <a:fld id="{31C12B0C-0C07-E641-8F34-10A0521EE122}" type="slidenum">
              <a:rPr lang="en-US" smtClean="0"/>
              <a:pPr/>
              <a:t>‹#›</a:t>
            </a:fld>
            <a:endParaRPr lang="en-US" dirty="0"/>
          </a:p>
        </p:txBody>
      </p:sp>
    </p:spTree>
    <p:extLst>
      <p:ext uri="{BB962C8B-B14F-4D97-AF65-F5344CB8AC3E}">
        <p14:creationId xmlns:p14="http://schemas.microsoft.com/office/powerpoint/2010/main" val="2799222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Narrow"/>
        <a:ea typeface="+mn-ea"/>
        <a:cs typeface="+mn-cs"/>
      </a:defRPr>
    </a:lvl1pPr>
    <a:lvl2pPr marL="457200" algn="l" defTabSz="457200" rtl="0" eaLnBrk="1" latinLnBrk="0" hangingPunct="1">
      <a:defRPr sz="1200" kern="1200">
        <a:solidFill>
          <a:schemeClr val="tx1"/>
        </a:solidFill>
        <a:latin typeface="Arial Narrow"/>
        <a:ea typeface="+mn-ea"/>
        <a:cs typeface="+mn-cs"/>
      </a:defRPr>
    </a:lvl2pPr>
    <a:lvl3pPr marL="914400" algn="l" defTabSz="457200" rtl="0" eaLnBrk="1" latinLnBrk="0" hangingPunct="1">
      <a:defRPr sz="1200" kern="1200">
        <a:solidFill>
          <a:schemeClr val="tx1"/>
        </a:solidFill>
        <a:latin typeface="Arial Narrow"/>
        <a:ea typeface="+mn-ea"/>
        <a:cs typeface="+mn-cs"/>
      </a:defRPr>
    </a:lvl3pPr>
    <a:lvl4pPr marL="1371600" algn="l" defTabSz="457200" rtl="0" eaLnBrk="1" latinLnBrk="0" hangingPunct="1">
      <a:defRPr sz="1200" kern="1200">
        <a:solidFill>
          <a:schemeClr val="tx1"/>
        </a:solidFill>
        <a:latin typeface="Arial Narrow"/>
        <a:ea typeface="+mn-ea"/>
        <a:cs typeface="+mn-cs"/>
      </a:defRPr>
    </a:lvl4pPr>
    <a:lvl5pPr marL="1828800" algn="l" defTabSz="457200" rtl="0" eaLnBrk="1" latinLnBrk="0" hangingPunct="1">
      <a:defRPr sz="1200" kern="1200">
        <a:solidFill>
          <a:schemeClr val="tx1"/>
        </a:solidFill>
        <a:latin typeface="Arial Narrow"/>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12B0C-0C07-E641-8F34-10A0521EE122}" type="slidenum">
              <a:rPr lang="en-US" smtClean="0"/>
              <a:t>1</a:t>
            </a:fld>
            <a:endParaRPr lang="en-US"/>
          </a:p>
        </p:txBody>
      </p:sp>
    </p:spTree>
    <p:extLst>
      <p:ext uri="{BB962C8B-B14F-4D97-AF65-F5344CB8AC3E}">
        <p14:creationId xmlns:p14="http://schemas.microsoft.com/office/powerpoint/2010/main" val="9984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12B0C-0C07-E641-8F34-10A0521EE122}" type="slidenum">
              <a:rPr lang="en-US" smtClean="0"/>
              <a:pPr/>
              <a:t>4</a:t>
            </a:fld>
            <a:endParaRPr lang="en-US" dirty="0"/>
          </a:p>
        </p:txBody>
      </p:sp>
    </p:spTree>
    <p:extLst>
      <p:ext uri="{BB962C8B-B14F-4D97-AF65-F5344CB8AC3E}">
        <p14:creationId xmlns:p14="http://schemas.microsoft.com/office/powerpoint/2010/main" val="21026758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 Id="rId3"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1B3651"/>
        </a:solidFill>
        <a:effectLst/>
      </p:bgPr>
    </p:bg>
    <p:spTree>
      <p:nvGrpSpPr>
        <p:cNvPr id="1" name=""/>
        <p:cNvGrpSpPr/>
        <p:nvPr/>
      </p:nvGrpSpPr>
      <p:grpSpPr>
        <a:xfrm>
          <a:off x="0" y="0"/>
          <a:ext cx="0" cy="0"/>
          <a:chOff x="0" y="0"/>
          <a:chExt cx="0" cy="0"/>
        </a:xfrm>
      </p:grpSpPr>
      <p:grpSp>
        <p:nvGrpSpPr>
          <p:cNvPr id="10" name="Group 9"/>
          <p:cNvGrpSpPr/>
          <p:nvPr userDrawn="1"/>
        </p:nvGrpSpPr>
        <p:grpSpPr>
          <a:xfrm>
            <a:off x="1893659" y="1520338"/>
            <a:ext cx="5350893" cy="959193"/>
            <a:chOff x="2257013" y="1682350"/>
            <a:chExt cx="4447108" cy="797182"/>
          </a:xfrm>
        </p:grpSpPr>
        <p:pic>
          <p:nvPicPr>
            <p:cNvPr id="11" name="Picture 10" descr="Banner-0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2" name="Picture 11" descr="Banner-03.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3" name="Rectangle 12"/>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pic>
        <p:nvPicPr>
          <p:cNvPr id="15" name="Picture 14" descr="Gears-05.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11665" y="265172"/>
            <a:ext cx="1120670" cy="1258834"/>
          </a:xfrm>
          <a:prstGeom prst="rect">
            <a:avLst/>
          </a:prstGeom>
        </p:spPr>
      </p:pic>
      <p:cxnSp>
        <p:nvCxnSpPr>
          <p:cNvPr id="19" name="Straight Connector 18"/>
          <p:cNvCxnSpPr/>
          <p:nvPr userDrawn="1"/>
        </p:nvCxnSpPr>
        <p:spPr>
          <a:xfrm>
            <a:off x="4572001" y="0"/>
            <a:ext cx="0" cy="422413"/>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5" name="Text Placeholder 4"/>
          <p:cNvSpPr>
            <a:spLocks noGrp="1"/>
          </p:cNvSpPr>
          <p:nvPr>
            <p:ph type="body" sz="quarter" idx="10" hasCustomPrompt="1"/>
          </p:nvPr>
        </p:nvSpPr>
        <p:spPr>
          <a:xfrm>
            <a:off x="2539623" y="1592263"/>
            <a:ext cx="4100512" cy="585787"/>
          </a:xfrm>
        </p:spPr>
        <p:txBody>
          <a:bodyPr>
            <a:normAutofit/>
          </a:bodyPr>
          <a:lstStyle>
            <a:lvl1pPr marL="0" indent="0" algn="ctr">
              <a:buNone/>
              <a:defRPr sz="3000" spc="0">
                <a:solidFill>
                  <a:srgbClr val="FFFFFF"/>
                </a:solidFill>
                <a:latin typeface="Arial"/>
                <a:cs typeface="Arial"/>
              </a:defRPr>
            </a:lvl1pPr>
          </a:lstStyle>
          <a:p>
            <a:pPr lvl="0"/>
            <a:r>
              <a:rPr lang="en-US" dirty="0" smtClean="0"/>
              <a:t>Add a Powerful</a:t>
            </a:r>
            <a:endParaRPr lang="en-US" dirty="0"/>
          </a:p>
        </p:txBody>
      </p:sp>
      <p:sp>
        <p:nvSpPr>
          <p:cNvPr id="21" name="Text Placeholder 20"/>
          <p:cNvSpPr>
            <a:spLocks noGrp="1"/>
          </p:cNvSpPr>
          <p:nvPr>
            <p:ph type="body" sz="quarter" idx="11" hasCustomPrompt="1"/>
          </p:nvPr>
        </p:nvSpPr>
        <p:spPr>
          <a:xfrm>
            <a:off x="2020055" y="2334694"/>
            <a:ext cx="5116513" cy="1112460"/>
          </a:xfrm>
        </p:spPr>
        <p:txBody>
          <a:bodyPr>
            <a:noAutofit/>
          </a:bodyPr>
          <a:lstStyle>
            <a:lvl1pPr marL="0" indent="0" algn="ctr">
              <a:buNone/>
              <a:defRPr sz="6600" b="0" i="0" baseline="0">
                <a:solidFill>
                  <a:srgbClr val="FFFFFF"/>
                </a:solidFill>
                <a:latin typeface="Cambria"/>
                <a:cs typeface="Cambria"/>
              </a:defRPr>
            </a:lvl1pPr>
          </a:lstStyle>
          <a:p>
            <a:pPr lvl="0"/>
            <a:r>
              <a:rPr lang="en-US" dirty="0" smtClean="0"/>
              <a:t>TITLE HERE</a:t>
            </a:r>
            <a:endParaRPr lang="en-US" dirty="0"/>
          </a:p>
        </p:txBody>
      </p:sp>
    </p:spTree>
    <p:extLst>
      <p:ext uri="{BB962C8B-B14F-4D97-AF65-F5344CB8AC3E}">
        <p14:creationId xmlns:p14="http://schemas.microsoft.com/office/powerpoint/2010/main" val="2608901198"/>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rgbClr val="1B365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flipH="1">
            <a:off x="1644952" y="1660257"/>
            <a:ext cx="5829905" cy="2419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a:off x="1644952" y="2815765"/>
            <a:ext cx="5829905"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7" name="Text Placeholder 6"/>
          <p:cNvSpPr>
            <a:spLocks noGrp="1"/>
          </p:cNvSpPr>
          <p:nvPr>
            <p:ph type="body" sz="quarter" idx="10" hasCustomPrompt="1"/>
          </p:nvPr>
        </p:nvSpPr>
        <p:spPr>
          <a:xfrm>
            <a:off x="1464609" y="1639515"/>
            <a:ext cx="6154738" cy="1131887"/>
          </a:xfrm>
        </p:spPr>
        <p:txBody>
          <a:bodyPr anchor="ctr">
            <a:noAutofit/>
          </a:bodyPr>
          <a:lstStyle>
            <a:lvl1pPr marL="0" indent="0" algn="ctr">
              <a:buNone/>
              <a:defRPr sz="8000" strike="noStrike" baseline="0">
                <a:solidFill>
                  <a:srgbClr val="FFFFFF"/>
                </a:solidFill>
                <a:latin typeface="Cambria"/>
                <a:cs typeface="Cambria"/>
              </a:defRPr>
            </a:lvl1pPr>
          </a:lstStyle>
          <a:p>
            <a:pPr lvl="0"/>
            <a:r>
              <a:rPr lang="en-US" dirty="0" smtClean="0"/>
              <a:t>THANK YOU!</a:t>
            </a:r>
            <a:endParaRPr lang="en-US" dirty="0"/>
          </a:p>
        </p:txBody>
      </p:sp>
    </p:spTree>
    <p:extLst>
      <p:ext uri="{BB962C8B-B14F-4D97-AF65-F5344CB8AC3E}">
        <p14:creationId xmlns:p14="http://schemas.microsoft.com/office/powerpoint/2010/main" val="3226259927"/>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95625"/>
            <a:ext cx="8229600" cy="857250"/>
          </a:xfrm>
        </p:spPr>
        <p:txBody>
          <a:bodyPr/>
          <a:lstStyle>
            <a:lvl1pPr>
              <a:defRPr b="0">
                <a:latin typeface="Cambria"/>
                <a:cs typeface="Cambria"/>
              </a:defRPr>
            </a:lvl1pPr>
          </a:lstStyle>
          <a:p>
            <a:r>
              <a:rPr lang="en-US" dirty="0" smtClean="0"/>
              <a:t>Click to add text</a:t>
            </a:r>
            <a:endParaRPr lang="en-US" dirty="0"/>
          </a:p>
        </p:txBody>
      </p:sp>
    </p:spTree>
    <p:extLst>
      <p:ext uri="{BB962C8B-B14F-4D97-AF65-F5344CB8AC3E}">
        <p14:creationId xmlns:p14="http://schemas.microsoft.com/office/powerpoint/2010/main" val="69633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peaker Introduction">
    <p:bg>
      <p:bgPr>
        <a:solidFill>
          <a:schemeClr val="bg1">
            <a:lumMod val="85000"/>
          </a:schemeClr>
        </a:solidFill>
        <a:effectLst/>
      </p:bgPr>
    </p:bg>
    <p:spTree>
      <p:nvGrpSpPr>
        <p:cNvPr id="1" name=""/>
        <p:cNvGrpSpPr/>
        <p:nvPr/>
      </p:nvGrpSpPr>
      <p:grpSpPr>
        <a:xfrm>
          <a:off x="0" y="0"/>
          <a:ext cx="0" cy="0"/>
          <a:chOff x="0" y="0"/>
          <a:chExt cx="0" cy="0"/>
        </a:xfrm>
      </p:grpSpPr>
      <p:cxnSp>
        <p:nvCxnSpPr>
          <p:cNvPr id="12" name="Straight Connector 11"/>
          <p:cNvCxnSpPr/>
          <p:nvPr/>
        </p:nvCxnSpPr>
        <p:spPr>
          <a:xfrm>
            <a:off x="5158633" y="3284907"/>
            <a:ext cx="3378215" cy="0"/>
          </a:xfrm>
          <a:prstGeom prst="line">
            <a:avLst/>
          </a:prstGeom>
          <a:ln>
            <a:solidFill>
              <a:schemeClr val="accent4">
                <a:lumMod val="40000"/>
                <a:lumOff val="60000"/>
              </a:schemeClr>
            </a:solidFill>
          </a:ln>
          <a:effectLst/>
        </p:spPr>
        <p:style>
          <a:lnRef idx="2">
            <a:schemeClr val="accent6"/>
          </a:lnRef>
          <a:fillRef idx="0">
            <a:schemeClr val="accent6"/>
          </a:fillRef>
          <a:effectRef idx="1">
            <a:schemeClr val="accent6"/>
          </a:effectRef>
          <a:fontRef idx="minor">
            <a:schemeClr val="tx1"/>
          </a:fontRef>
        </p:style>
      </p:cxnSp>
      <p:sp>
        <p:nvSpPr>
          <p:cNvPr id="10" name="Text Placeholder 9"/>
          <p:cNvSpPr>
            <a:spLocks noGrp="1"/>
          </p:cNvSpPr>
          <p:nvPr>
            <p:ph type="body" sz="quarter" idx="11" hasCustomPrompt="1"/>
          </p:nvPr>
        </p:nvSpPr>
        <p:spPr>
          <a:xfrm>
            <a:off x="5158633" y="3527145"/>
            <a:ext cx="3478213" cy="1224150"/>
          </a:xfrm>
        </p:spPr>
        <p:txBody>
          <a:bodyPr>
            <a:normAutofit/>
          </a:bodyPr>
          <a:lstStyle>
            <a:lvl1pPr marL="0" marR="0" indent="0" algn="l" defTabSz="457200" rtl="0" eaLnBrk="1" fontAlgn="auto" latinLnBrk="0" hangingPunct="1">
              <a:lnSpc>
                <a:spcPct val="100000"/>
              </a:lnSpc>
              <a:spcBef>
                <a:spcPct val="20000"/>
              </a:spcBef>
              <a:spcAft>
                <a:spcPts val="0"/>
              </a:spcAft>
              <a:buClr>
                <a:schemeClr val="accent2">
                  <a:lumMod val="75000"/>
                </a:schemeClr>
              </a:buClr>
              <a:buSzTx/>
              <a:buFont typeface="Arial"/>
              <a:buNone/>
              <a:tabLst/>
              <a:defRPr sz="2400" baseline="0">
                <a:solidFill>
                  <a:srgbClr val="192F4B"/>
                </a:solidFill>
                <a:latin typeface="Arial"/>
                <a:cs typeface="Arial"/>
              </a:defRPr>
            </a:lvl1pPr>
          </a:lstStyle>
          <a:p>
            <a:pPr marL="0" marR="0" lvl="0" indent="0" algn="l" defTabSz="457200" rtl="0" eaLnBrk="1" fontAlgn="auto" latinLnBrk="0" hangingPunct="1">
              <a:lnSpc>
                <a:spcPct val="100000"/>
              </a:lnSpc>
              <a:spcBef>
                <a:spcPct val="20000"/>
              </a:spcBef>
              <a:spcAft>
                <a:spcPts val="0"/>
              </a:spcAft>
              <a:buClr>
                <a:schemeClr val="accent2">
                  <a:lumMod val="75000"/>
                </a:schemeClr>
              </a:buClr>
              <a:buSzTx/>
              <a:buFont typeface="Arial"/>
              <a:buNone/>
              <a:tabLst/>
              <a:defRPr/>
            </a:pPr>
            <a:r>
              <a:rPr lang="en-US" dirty="0" smtClean="0"/>
              <a:t>Add a little bit more about yourself here.</a:t>
            </a:r>
          </a:p>
          <a:p>
            <a:pPr lvl="0"/>
            <a:endParaRPr lang="en-US" dirty="0"/>
          </a:p>
        </p:txBody>
      </p:sp>
      <p:sp>
        <p:nvSpPr>
          <p:cNvPr id="3" name="Text Placeholder 2"/>
          <p:cNvSpPr>
            <a:spLocks noGrp="1"/>
          </p:cNvSpPr>
          <p:nvPr>
            <p:ph type="body" sz="quarter" idx="13" hasCustomPrompt="1"/>
          </p:nvPr>
        </p:nvSpPr>
        <p:spPr>
          <a:xfrm>
            <a:off x="5124450" y="1616075"/>
            <a:ext cx="3478213" cy="1550988"/>
          </a:xfrm>
        </p:spPr>
        <p:txBody>
          <a:bodyPr>
            <a:normAutofit/>
          </a:bodyPr>
          <a:lstStyle>
            <a:lvl1pPr marL="0" indent="0">
              <a:buNone/>
              <a:defRPr sz="2500" baseline="0">
                <a:solidFill>
                  <a:srgbClr val="1B3651"/>
                </a:solidFill>
                <a:latin typeface="Arial"/>
                <a:cs typeface="Arial"/>
              </a:defRPr>
            </a:lvl1pPr>
          </a:lstStyle>
          <a:p>
            <a:r>
              <a:rPr lang="en-US" dirty="0" smtClean="0">
                <a:solidFill>
                  <a:srgbClr val="1B3651"/>
                </a:solidFill>
                <a:latin typeface="Arial"/>
                <a:cs typeface="Arial"/>
              </a:rPr>
              <a:t>Your Name             Your Company       Your Twitter Handle</a:t>
            </a:r>
          </a:p>
          <a:p>
            <a:pPr lvl="0"/>
            <a:endParaRPr lang="en-US" dirty="0" smtClean="0"/>
          </a:p>
          <a:p>
            <a:pPr lvl="0"/>
            <a:endParaRPr lang="en-US" dirty="0"/>
          </a:p>
        </p:txBody>
      </p:sp>
      <p:cxnSp>
        <p:nvCxnSpPr>
          <p:cNvPr id="9" name="Straight Connector 8"/>
          <p:cNvCxnSpPr/>
          <p:nvPr/>
        </p:nvCxnSpPr>
        <p:spPr>
          <a:xfrm>
            <a:off x="5158633" y="3284907"/>
            <a:ext cx="3378215" cy="0"/>
          </a:xfrm>
          <a:prstGeom prst="line">
            <a:avLst/>
          </a:prstGeom>
          <a:ln>
            <a:solidFill>
              <a:schemeClr val="accent4">
                <a:lumMod val="40000"/>
                <a:lumOff val="60000"/>
              </a:schemeClr>
            </a:solidFill>
          </a:ln>
          <a:effectLst/>
        </p:spPr>
        <p:style>
          <a:lnRef idx="2">
            <a:schemeClr val="accent6"/>
          </a:lnRef>
          <a:fillRef idx="0">
            <a:schemeClr val="accent6"/>
          </a:fillRef>
          <a:effectRef idx="1">
            <a:schemeClr val="accent6"/>
          </a:effectRef>
          <a:fontRef idx="minor">
            <a:schemeClr val="tx1"/>
          </a:fontRef>
        </p:style>
      </p:cxnSp>
      <p:cxnSp>
        <p:nvCxnSpPr>
          <p:cNvPr id="15" name="Straight Connector 14"/>
          <p:cNvCxnSpPr/>
          <p:nvPr userDrawn="1"/>
        </p:nvCxnSpPr>
        <p:spPr>
          <a:xfrm>
            <a:off x="5158633" y="3284907"/>
            <a:ext cx="3378215" cy="0"/>
          </a:xfrm>
          <a:prstGeom prst="line">
            <a:avLst/>
          </a:prstGeom>
          <a:ln>
            <a:solidFill>
              <a:srgbClr val="76201E"/>
            </a:solidFill>
          </a:ln>
          <a:effectLst/>
        </p:spPr>
        <p:style>
          <a:lnRef idx="2">
            <a:schemeClr val="accent6"/>
          </a:lnRef>
          <a:fillRef idx="0">
            <a:schemeClr val="accent6"/>
          </a:fillRef>
          <a:effectRef idx="1">
            <a:schemeClr val="accent6"/>
          </a:effectRef>
          <a:fontRef idx="minor">
            <a:schemeClr val="tx1"/>
          </a:fontRef>
        </p:style>
      </p:cxnSp>
      <p:sp>
        <p:nvSpPr>
          <p:cNvPr id="11" name="Text Placeholder 20"/>
          <p:cNvSpPr>
            <a:spLocks noGrp="1"/>
          </p:cNvSpPr>
          <p:nvPr>
            <p:ph type="body" sz="quarter" idx="14" hasCustomPrompt="1"/>
          </p:nvPr>
        </p:nvSpPr>
        <p:spPr>
          <a:xfrm>
            <a:off x="5123691" y="856909"/>
            <a:ext cx="3478213" cy="514444"/>
          </a:xfrm>
        </p:spPr>
        <p:txBody>
          <a:bodyPr>
            <a:noAutofit/>
          </a:bodyPr>
          <a:lstStyle>
            <a:lvl1pPr marL="0" marR="0" indent="0" algn="l" defTabSz="457200" rtl="0" eaLnBrk="1" fontAlgn="auto" latinLnBrk="0" hangingPunct="1">
              <a:lnSpc>
                <a:spcPct val="80000"/>
              </a:lnSpc>
              <a:spcBef>
                <a:spcPct val="20000"/>
              </a:spcBef>
              <a:spcAft>
                <a:spcPts val="0"/>
              </a:spcAft>
              <a:buClrTx/>
              <a:buSzTx/>
              <a:buFont typeface="Arial"/>
              <a:buNone/>
              <a:tabLst/>
              <a:defRPr sz="4000" b="1" i="0" baseline="0">
                <a:solidFill>
                  <a:srgbClr val="1B3651"/>
                </a:solidFill>
                <a:latin typeface="Cambria"/>
                <a:cs typeface="Cambria"/>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marL="0" marR="0" lvl="0" indent="0" algn="l" defTabSz="457200" rtl="0" eaLnBrk="1" fontAlgn="auto" latinLnBrk="0" hangingPunct="1">
              <a:lnSpc>
                <a:spcPct val="80000"/>
              </a:lnSpc>
              <a:spcBef>
                <a:spcPct val="20000"/>
              </a:spcBef>
              <a:spcAft>
                <a:spcPts val="0"/>
              </a:spcAft>
              <a:buClrTx/>
              <a:buSzTx/>
              <a:buFont typeface="Arial"/>
              <a:buNone/>
              <a:tabLst/>
              <a:defRPr/>
            </a:pPr>
            <a:r>
              <a:rPr lang="en-US" dirty="0" smtClean="0"/>
              <a:t>Hello!</a:t>
            </a:r>
          </a:p>
        </p:txBody>
      </p:sp>
      <p:sp>
        <p:nvSpPr>
          <p:cNvPr id="4" name="Picture Placeholder 3"/>
          <p:cNvSpPr>
            <a:spLocks noGrp="1"/>
          </p:cNvSpPr>
          <p:nvPr>
            <p:ph type="pic" sz="quarter" idx="17" hasCustomPrompt="1"/>
          </p:nvPr>
        </p:nvSpPr>
        <p:spPr>
          <a:xfrm>
            <a:off x="0" y="-4582"/>
            <a:ext cx="4419600" cy="5143500"/>
          </a:xfrm>
          <a:solidFill>
            <a:schemeClr val="tx1"/>
          </a:solidFill>
        </p:spPr>
        <p:txBody>
          <a:bodyPr>
            <a:normAutofit/>
          </a:bodyPr>
          <a:lstStyle>
            <a:lvl1pPr marL="0" indent="0">
              <a:buNone/>
              <a:defRPr sz="2800">
                <a:latin typeface="Arial"/>
                <a:cs typeface="Arial"/>
              </a:defRPr>
            </a:lvl1pPr>
          </a:lstStyle>
          <a:p>
            <a:r>
              <a:rPr lang="en-US" dirty="0" smtClean="0"/>
              <a:t>Click the photo icon below to add your own image.</a:t>
            </a:r>
            <a:endParaRPr lang="en-US" dirty="0"/>
          </a:p>
        </p:txBody>
      </p:sp>
    </p:spTree>
    <p:extLst>
      <p:ext uri="{BB962C8B-B14F-4D97-AF65-F5344CB8AC3E}">
        <p14:creationId xmlns:p14="http://schemas.microsoft.com/office/powerpoint/2010/main" val="34316935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p:nvPr userDrawn="1"/>
        </p:nvCxnSpPr>
        <p:spPr>
          <a:xfrm flipV="1">
            <a:off x="1186031" y="1566034"/>
            <a:ext cx="11980" cy="3606438"/>
          </a:xfrm>
          <a:prstGeom prst="line">
            <a:avLst/>
          </a:prstGeom>
          <a:ln w="23495" cap="flat">
            <a:solidFill>
              <a:srgbClr val="2F8394"/>
            </a:solidFill>
            <a:prstDash val="sysDot"/>
          </a:ln>
        </p:spPr>
        <p:style>
          <a:lnRef idx="2">
            <a:schemeClr val="accent1"/>
          </a:lnRef>
          <a:fillRef idx="0">
            <a:schemeClr val="accent1"/>
          </a:fillRef>
          <a:effectRef idx="1">
            <a:schemeClr val="accent1"/>
          </a:effectRef>
          <a:fontRef idx="minor">
            <a:schemeClr val="tx1"/>
          </a:fontRef>
        </p:style>
      </p:cxnSp>
      <p:grpSp>
        <p:nvGrpSpPr>
          <p:cNvPr id="21" name="Group 20"/>
          <p:cNvGrpSpPr/>
          <p:nvPr userDrawn="1"/>
        </p:nvGrpSpPr>
        <p:grpSpPr>
          <a:xfrm>
            <a:off x="750485" y="1566034"/>
            <a:ext cx="671896" cy="675145"/>
            <a:chOff x="340088" y="1394937"/>
            <a:chExt cx="671896" cy="911261"/>
          </a:xfrm>
        </p:grpSpPr>
        <p:sp>
          <p:nvSpPr>
            <p:cNvPr id="22" name="Right Triangle 21"/>
            <p:cNvSpPr/>
            <p:nvPr/>
          </p:nvSpPr>
          <p:spPr>
            <a:xfrm rot="10800000">
              <a:off x="340088" y="1967531"/>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3" name="Rectangle 22"/>
            <p:cNvSpPr/>
            <p:nvPr/>
          </p:nvSpPr>
          <p:spPr>
            <a:xfrm>
              <a:off x="340089" y="1394937"/>
              <a:ext cx="671895"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28" name="Text Placeholder 27"/>
          <p:cNvSpPr>
            <a:spLocks noGrp="1"/>
          </p:cNvSpPr>
          <p:nvPr>
            <p:ph type="body" sz="quarter" idx="10" hasCustomPrompt="1"/>
          </p:nvPr>
        </p:nvSpPr>
        <p:spPr>
          <a:xfrm>
            <a:off x="646113" y="420224"/>
            <a:ext cx="5778593" cy="565894"/>
          </a:xfrm>
        </p:spPr>
        <p:txBody>
          <a:bodyPr/>
          <a:lstStyle>
            <a:lvl1pPr marL="0" indent="0">
              <a:buNone/>
              <a:defRPr baseline="0">
                <a:latin typeface="Arial"/>
                <a:cs typeface="Arial"/>
              </a:defRPr>
            </a:lvl1pPr>
          </a:lstStyle>
          <a:p>
            <a:pPr lvl="0"/>
            <a:r>
              <a:rPr lang="en-US" dirty="0" smtClean="0"/>
              <a:t>ADD AN AGENDA HERE…</a:t>
            </a:r>
            <a:endParaRPr lang="en-US" dirty="0"/>
          </a:p>
        </p:txBody>
      </p:sp>
      <p:sp>
        <p:nvSpPr>
          <p:cNvPr id="30" name="Text Placeholder 29"/>
          <p:cNvSpPr>
            <a:spLocks noGrp="1"/>
          </p:cNvSpPr>
          <p:nvPr>
            <p:ph type="body" sz="quarter" idx="11" hasCustomPrompt="1"/>
          </p:nvPr>
        </p:nvSpPr>
        <p:spPr>
          <a:xfrm>
            <a:off x="899899" y="1506270"/>
            <a:ext cx="6937375" cy="3386137"/>
          </a:xfrm>
        </p:spPr>
        <p:txBody>
          <a:bodyPr>
            <a:normAutofit/>
          </a:bodyPr>
          <a:lstStyle>
            <a:lvl1pPr marL="514350" indent="-514350">
              <a:buClr>
                <a:schemeClr val="bg1"/>
              </a:buClr>
              <a:buFont typeface="Wingdings" charset="2"/>
              <a:buAutoNum type="arabicPlain"/>
              <a:defRPr sz="2800" baseline="0">
                <a:latin typeface="Arial"/>
                <a:cs typeface="Arial"/>
              </a:defRPr>
            </a:lvl1pPr>
          </a:lstStyle>
          <a:p>
            <a:pPr lvl="0"/>
            <a:r>
              <a:rPr lang="en-US" dirty="0" smtClean="0"/>
              <a:t>Add Section One</a:t>
            </a:r>
            <a:endParaRPr lang="en-US" dirty="0"/>
          </a:p>
        </p:txBody>
      </p:sp>
    </p:spTree>
    <p:extLst>
      <p:ext uri="{BB962C8B-B14F-4D97-AF65-F5344CB8AC3E}">
        <p14:creationId xmlns:p14="http://schemas.microsoft.com/office/powerpoint/2010/main" val="113009497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Dark">
    <p:bg>
      <p:bgPr>
        <a:solidFill>
          <a:srgbClr val="1B3651"/>
        </a:solidFill>
        <a:effectLst/>
      </p:bgPr>
    </p:bg>
    <p:spTree>
      <p:nvGrpSpPr>
        <p:cNvPr id="1" name=""/>
        <p:cNvGrpSpPr/>
        <p:nvPr/>
      </p:nvGrpSpPr>
      <p:grpSpPr>
        <a:xfrm>
          <a:off x="0" y="0"/>
          <a:ext cx="0" cy="0"/>
          <a:chOff x="0" y="0"/>
          <a:chExt cx="0" cy="0"/>
        </a:xfrm>
      </p:grpSpPr>
      <p:sp>
        <p:nvSpPr>
          <p:cNvPr id="3" name="Right Triangle 2"/>
          <p:cNvSpPr/>
          <p:nvPr userDrawn="1"/>
        </p:nvSpPr>
        <p:spPr>
          <a:xfrm rot="10800000">
            <a:off x="1475617" y="1681234"/>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Font typeface="Arial"/>
              <a:buNone/>
            </a:pPr>
            <a:endParaRPr lang="en-US" dirty="0">
              <a:latin typeface="Arial Narrow"/>
            </a:endParaRPr>
          </a:p>
        </p:txBody>
      </p:sp>
      <p:sp>
        <p:nvSpPr>
          <p:cNvPr id="4" name="Rectangle 3"/>
          <p:cNvSpPr/>
          <p:nvPr userDrawn="1"/>
        </p:nvSpPr>
        <p:spPr>
          <a:xfrm>
            <a:off x="1923142" y="1427236"/>
            <a:ext cx="5200952" cy="1947331"/>
          </a:xfrm>
          <a:prstGeom prst="rect">
            <a:avLst/>
          </a:prstGeom>
          <a:solidFill>
            <a:schemeClr val="bg1">
              <a:alpha val="1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Font typeface="Arial"/>
              <a:buNone/>
            </a:pPr>
            <a:endParaRPr lang="en-US" dirty="0">
              <a:latin typeface="Arial Narrow"/>
            </a:endParaRPr>
          </a:p>
        </p:txBody>
      </p:sp>
      <p:sp>
        <p:nvSpPr>
          <p:cNvPr id="6" name="Rectangle 5"/>
          <p:cNvSpPr/>
          <p:nvPr userDrawn="1"/>
        </p:nvSpPr>
        <p:spPr>
          <a:xfrm>
            <a:off x="1475618" y="1108640"/>
            <a:ext cx="204409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Font typeface="Arial"/>
              <a:buNone/>
            </a:pPr>
            <a:endParaRPr lang="en-US" dirty="0">
              <a:latin typeface="Arial Narrow"/>
            </a:endParaRPr>
          </a:p>
        </p:txBody>
      </p:sp>
      <p:cxnSp>
        <p:nvCxnSpPr>
          <p:cNvPr id="8" name="Straight Connector 7"/>
          <p:cNvCxnSpPr/>
          <p:nvPr userDrawn="1"/>
        </p:nvCxnSpPr>
        <p:spPr>
          <a:xfrm>
            <a:off x="3664856" y="1269998"/>
            <a:ext cx="5454954"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4190" y="3543902"/>
            <a:ext cx="7148284"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1" name="Text Placeholder 10"/>
          <p:cNvSpPr>
            <a:spLocks noGrp="1"/>
          </p:cNvSpPr>
          <p:nvPr>
            <p:ph type="body" sz="quarter" idx="15" hasCustomPrompt="1"/>
          </p:nvPr>
        </p:nvSpPr>
        <p:spPr>
          <a:xfrm>
            <a:off x="2198071" y="1759693"/>
            <a:ext cx="4713288" cy="1395412"/>
          </a:xfrm>
        </p:spPr>
        <p:txBody>
          <a:bodyPr>
            <a:normAutofit/>
          </a:bodyPr>
          <a:lstStyle>
            <a:lvl1pPr marL="0" indent="0" algn="ctr">
              <a:buNone/>
              <a:defRPr sz="3600" b="1" baseline="0">
                <a:solidFill>
                  <a:schemeClr val="bg1"/>
                </a:solidFill>
                <a:latin typeface="Cambria"/>
                <a:cs typeface="Cambria"/>
              </a:defRPr>
            </a:lvl1pPr>
          </a:lstStyle>
          <a:p>
            <a:pPr lvl="0"/>
            <a:r>
              <a:rPr lang="en-US" dirty="0" smtClean="0"/>
              <a:t>SECTION HEADER GOES HERE</a:t>
            </a:r>
            <a:endParaRPr lang="en-US" dirty="0"/>
          </a:p>
        </p:txBody>
      </p:sp>
      <p:sp>
        <p:nvSpPr>
          <p:cNvPr id="15" name="Text Placeholder 14"/>
          <p:cNvSpPr>
            <a:spLocks noGrp="1"/>
          </p:cNvSpPr>
          <p:nvPr>
            <p:ph type="body" sz="quarter" idx="16" hasCustomPrompt="1"/>
          </p:nvPr>
        </p:nvSpPr>
        <p:spPr>
          <a:xfrm>
            <a:off x="1476375" y="1158901"/>
            <a:ext cx="2043339" cy="454745"/>
          </a:xfrm>
        </p:spPr>
        <p:txBody>
          <a:bodyPr>
            <a:normAutofit/>
          </a:bodyPr>
          <a:lstStyle>
            <a:lvl1pPr marL="0" indent="0" algn="ctr">
              <a:buNone/>
              <a:defRPr sz="2400" baseline="0">
                <a:solidFill>
                  <a:srgbClr val="FFFFFF"/>
                </a:solidFill>
                <a:latin typeface="Arial"/>
                <a:cs typeface="Arial"/>
              </a:defRPr>
            </a:lvl1pPr>
          </a:lstStyle>
          <a:p>
            <a:pPr lvl="0"/>
            <a:r>
              <a:rPr lang="en-US" dirty="0" smtClean="0"/>
              <a:t>PART ONE</a:t>
            </a:r>
            <a:endParaRPr lang="en-US" dirty="0"/>
          </a:p>
        </p:txBody>
      </p:sp>
    </p:spTree>
    <p:extLst>
      <p:ext uri="{BB962C8B-B14F-4D97-AF65-F5344CB8AC3E}">
        <p14:creationId xmlns:p14="http://schemas.microsoft.com/office/powerpoint/2010/main" val="161904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Image">
    <p:bg>
      <p:bgPr>
        <a:solidFill>
          <a:srgbClr val="1B365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flipV="1">
            <a:off x="691057" y="603665"/>
            <a:ext cx="0" cy="338666"/>
          </a:xfrm>
          <a:prstGeom prst="line">
            <a:avLst/>
          </a:prstGeom>
          <a:ln w="38100">
            <a:solidFill>
              <a:srgbClr val="2F8394"/>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678962" y="603665"/>
            <a:ext cx="326572" cy="0"/>
          </a:xfrm>
          <a:prstGeom prst="line">
            <a:avLst/>
          </a:prstGeom>
          <a:ln w="38100">
            <a:solidFill>
              <a:srgbClr val="2F8394"/>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V="1">
            <a:off x="8415143" y="4222771"/>
            <a:ext cx="0" cy="338666"/>
          </a:xfrm>
          <a:prstGeom prst="line">
            <a:avLst/>
          </a:prstGeom>
          <a:ln w="38100">
            <a:solidFill>
              <a:srgbClr val="2F8394"/>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8088571" y="4561438"/>
            <a:ext cx="326572" cy="0"/>
          </a:xfrm>
          <a:prstGeom prst="line">
            <a:avLst/>
          </a:prstGeom>
          <a:ln w="38100">
            <a:solidFill>
              <a:srgbClr val="2F8394"/>
            </a:solidFill>
          </a:ln>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0" hasCustomPrompt="1"/>
          </p:nvPr>
        </p:nvSpPr>
        <p:spPr>
          <a:xfrm>
            <a:off x="1004888" y="942975"/>
            <a:ext cx="7083425" cy="3279775"/>
          </a:xfrm>
        </p:spPr>
        <p:txBody>
          <a:bodyPr anchor="ctr"/>
          <a:lstStyle>
            <a:lvl1pPr marL="0" indent="0" algn="ctr">
              <a:buNone/>
              <a:defRPr baseline="0">
                <a:solidFill>
                  <a:srgbClr val="FFFFFF"/>
                </a:solidFill>
                <a:latin typeface="Cambria"/>
                <a:cs typeface="Cambria"/>
              </a:defRPr>
            </a:lvl1pPr>
          </a:lstStyle>
          <a:p>
            <a:pPr lvl="0"/>
            <a:r>
              <a:rPr lang="en-US" dirty="0" smtClean="0"/>
              <a:t>Add Text, an Image, or Both</a:t>
            </a:r>
            <a:endParaRPr lang="en-US" dirty="0"/>
          </a:p>
        </p:txBody>
      </p:sp>
    </p:spTree>
    <p:extLst>
      <p:ext uri="{BB962C8B-B14F-4D97-AF65-F5344CB8AC3E}">
        <p14:creationId xmlns:p14="http://schemas.microsoft.com/office/powerpoint/2010/main" val="410703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s Background">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4" hasCustomPrompt="1"/>
          </p:nvPr>
        </p:nvSpPr>
        <p:spPr>
          <a:xfrm>
            <a:off x="0" y="0"/>
            <a:ext cx="9144000" cy="5143500"/>
          </a:xfrm>
        </p:spPr>
        <p:txBody>
          <a:bodyPr/>
          <a:lstStyle>
            <a:lvl1pPr marL="0" marR="0" indent="0" algn="l" defTabSz="457200" rtl="0" eaLnBrk="1" fontAlgn="auto" latinLnBrk="0" hangingPunct="1">
              <a:lnSpc>
                <a:spcPct val="100000"/>
              </a:lnSpc>
              <a:spcBef>
                <a:spcPct val="20000"/>
              </a:spcBef>
              <a:spcAft>
                <a:spcPts val="0"/>
              </a:spcAft>
              <a:buClr>
                <a:schemeClr val="accent2">
                  <a:lumMod val="75000"/>
                </a:schemeClr>
              </a:buClr>
              <a:buSzTx/>
              <a:buFont typeface="Arial"/>
              <a:buNone/>
              <a:tabLst/>
              <a:defRPr sz="2800">
                <a:solidFill>
                  <a:schemeClr val="tx1"/>
                </a:solidFill>
                <a:latin typeface="Arial"/>
                <a:cs typeface="Arial"/>
              </a:defRPr>
            </a:lvl1pPr>
          </a:lstStyle>
          <a:p>
            <a:r>
              <a:rPr lang="en-US" dirty="0" smtClean="0"/>
              <a:t>Click the icon to add an image as your background. Make sure to use a high-quality photo. </a:t>
            </a:r>
          </a:p>
          <a:p>
            <a:endParaRPr lang="en-US" dirty="0"/>
          </a:p>
        </p:txBody>
      </p:sp>
      <p:sp>
        <p:nvSpPr>
          <p:cNvPr id="7" name="Text Placeholder 6"/>
          <p:cNvSpPr>
            <a:spLocks noGrp="1"/>
          </p:cNvSpPr>
          <p:nvPr>
            <p:ph type="body" sz="quarter" idx="15" hasCustomPrompt="1"/>
          </p:nvPr>
        </p:nvSpPr>
        <p:spPr>
          <a:xfrm>
            <a:off x="0" y="4155141"/>
            <a:ext cx="9143999" cy="1003300"/>
          </a:xfrm>
          <a:solidFill>
            <a:srgbClr val="1B3651">
              <a:alpha val="80000"/>
            </a:srgbClr>
          </a:solidFill>
        </p:spPr>
        <p:txBody>
          <a:bodyPr>
            <a:normAutofit/>
          </a:bodyPr>
          <a:lstStyle>
            <a:lvl1pPr marL="0" indent="0" algn="ctr">
              <a:lnSpc>
                <a:spcPct val="90000"/>
              </a:lnSpc>
              <a:buNone/>
              <a:defRPr sz="2800" baseline="0">
                <a:solidFill>
                  <a:schemeClr val="bg1"/>
                </a:solidFill>
              </a:defRPr>
            </a:lvl1pPr>
          </a:lstStyle>
          <a:p>
            <a:pPr lvl="0"/>
            <a:r>
              <a:rPr lang="en-US" dirty="0" smtClean="0"/>
              <a:t>Use an Image as a Background to Keep Things Interesting                           </a:t>
            </a:r>
          </a:p>
        </p:txBody>
      </p:sp>
    </p:spTree>
    <p:extLst>
      <p:ext uri="{BB962C8B-B14F-4D97-AF65-F5344CB8AC3E}">
        <p14:creationId xmlns:p14="http://schemas.microsoft.com/office/powerpoint/2010/main" val="4041458684"/>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Light">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p:cNvSpPr/>
          <p:nvPr userDrawn="1"/>
        </p:nvSpPr>
        <p:spPr>
          <a:xfrm>
            <a:off x="1938083" y="1442177"/>
            <a:ext cx="5200952" cy="194733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Triangle 3"/>
          <p:cNvSpPr/>
          <p:nvPr userDrawn="1"/>
        </p:nvSpPr>
        <p:spPr>
          <a:xfrm rot="10800000">
            <a:off x="1475617" y="1681234"/>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Font typeface="Arial"/>
              <a:buNone/>
            </a:pPr>
            <a:endParaRPr lang="en-US" dirty="0">
              <a:latin typeface="Arial Narrow"/>
            </a:endParaRPr>
          </a:p>
        </p:txBody>
      </p:sp>
      <p:sp>
        <p:nvSpPr>
          <p:cNvPr id="6" name="Rectangle 5"/>
          <p:cNvSpPr/>
          <p:nvPr userDrawn="1"/>
        </p:nvSpPr>
        <p:spPr>
          <a:xfrm>
            <a:off x="1475618" y="1108640"/>
            <a:ext cx="204409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Font typeface="Arial"/>
              <a:buNone/>
            </a:pPr>
            <a:endParaRPr lang="en-US" dirty="0">
              <a:solidFill>
                <a:srgbClr val="1B3651"/>
              </a:solidFill>
              <a:latin typeface="Arial Narrow"/>
            </a:endParaRPr>
          </a:p>
        </p:txBody>
      </p:sp>
      <p:cxnSp>
        <p:nvCxnSpPr>
          <p:cNvPr id="7" name="Straight Connector 6"/>
          <p:cNvCxnSpPr/>
          <p:nvPr userDrawn="1"/>
        </p:nvCxnSpPr>
        <p:spPr>
          <a:xfrm>
            <a:off x="3664856" y="1269998"/>
            <a:ext cx="5454954"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24190" y="3543902"/>
            <a:ext cx="7148284"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7" hasCustomPrompt="1"/>
          </p:nvPr>
        </p:nvSpPr>
        <p:spPr>
          <a:xfrm>
            <a:off x="2198688" y="1740927"/>
            <a:ext cx="4713287" cy="1473200"/>
          </a:xfrm>
        </p:spPr>
        <p:txBody>
          <a:bodyPr anchor="ctr">
            <a:normAutofit/>
          </a:bodyPr>
          <a:lstStyle>
            <a:lvl1pPr marL="0" indent="0" algn="ctr">
              <a:buNone/>
              <a:defRPr sz="3600" b="1" baseline="0">
                <a:solidFill>
                  <a:srgbClr val="1B3651"/>
                </a:solidFill>
                <a:latin typeface="Cambria"/>
                <a:cs typeface="Cambria"/>
              </a:defRPr>
            </a:lvl1pPr>
          </a:lstStyle>
          <a:p>
            <a:pPr lvl="0"/>
            <a:r>
              <a:rPr lang="en-US" dirty="0" smtClean="0"/>
              <a:t>SECOND SECTION HEADER  GOES HERE</a:t>
            </a:r>
            <a:endParaRPr lang="en-US" dirty="0"/>
          </a:p>
        </p:txBody>
      </p:sp>
      <p:sp>
        <p:nvSpPr>
          <p:cNvPr id="15" name="Text Placeholder 14"/>
          <p:cNvSpPr>
            <a:spLocks noGrp="1"/>
          </p:cNvSpPr>
          <p:nvPr>
            <p:ph type="body" sz="quarter" idx="18" hasCustomPrompt="1"/>
          </p:nvPr>
        </p:nvSpPr>
        <p:spPr>
          <a:xfrm>
            <a:off x="1519744" y="1187945"/>
            <a:ext cx="1927599" cy="388935"/>
          </a:xfrm>
        </p:spPr>
        <p:txBody>
          <a:bodyPr>
            <a:normAutofit/>
          </a:bodyPr>
          <a:lstStyle>
            <a:lvl1pPr marL="0" indent="0" algn="ctr">
              <a:buNone/>
              <a:defRPr sz="2400" baseline="0">
                <a:solidFill>
                  <a:srgbClr val="1B3651"/>
                </a:solidFill>
                <a:latin typeface="Arial"/>
                <a:cs typeface="Arial"/>
              </a:defRPr>
            </a:lvl1pPr>
          </a:lstStyle>
          <a:p>
            <a:pPr lvl="0"/>
            <a:r>
              <a:rPr lang="en-US" dirty="0" smtClean="0"/>
              <a:t>PART TWO</a:t>
            </a:r>
            <a:endParaRPr lang="en-US" dirty="0"/>
          </a:p>
        </p:txBody>
      </p:sp>
    </p:spTree>
    <p:extLst>
      <p:ext uri="{BB962C8B-B14F-4D97-AF65-F5344CB8AC3E}">
        <p14:creationId xmlns:p14="http://schemas.microsoft.com/office/powerpoint/2010/main" val="1881530700"/>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act Statement ">
    <p:bg>
      <p:bgPr>
        <a:solidFill>
          <a:schemeClr val="bg1"/>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2" hasCustomPrompt="1"/>
          </p:nvPr>
        </p:nvSpPr>
        <p:spPr>
          <a:xfrm>
            <a:off x="1358901" y="1237387"/>
            <a:ext cx="6664512" cy="2749550"/>
          </a:xfrm>
        </p:spPr>
        <p:txBody>
          <a:bodyPr>
            <a:normAutofit/>
          </a:bodyPr>
          <a:lstStyle>
            <a:lvl1pPr marL="0" indent="0">
              <a:buNone/>
              <a:defRPr sz="4400" b="0" baseline="0">
                <a:solidFill>
                  <a:srgbClr val="192F4B"/>
                </a:solidFill>
                <a:latin typeface="Cambria"/>
                <a:cs typeface="Cambria"/>
              </a:defRPr>
            </a:lvl1pPr>
          </a:lstStyle>
          <a:p>
            <a:pPr lvl="0"/>
            <a:r>
              <a:rPr lang="en-US" dirty="0" smtClean="0"/>
              <a:t>Add a High-Level Impact Statement Here</a:t>
            </a:r>
            <a:endParaRPr lang="en-US" dirty="0"/>
          </a:p>
        </p:txBody>
      </p:sp>
      <p:sp>
        <p:nvSpPr>
          <p:cNvPr id="7" name="Right Triangle 6"/>
          <p:cNvSpPr/>
          <p:nvPr userDrawn="1"/>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8" name="Rectangle 7"/>
          <p:cNvSpPr/>
          <p:nvPr userDrawn="1"/>
        </p:nvSpPr>
        <p:spPr>
          <a:xfrm>
            <a:off x="903600" y="635374"/>
            <a:ext cx="204409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Text Placeholder 9"/>
          <p:cNvSpPr>
            <a:spLocks noGrp="1"/>
          </p:cNvSpPr>
          <p:nvPr>
            <p:ph type="body" sz="quarter" idx="11" hasCustomPrompt="1"/>
          </p:nvPr>
        </p:nvSpPr>
        <p:spPr>
          <a:xfrm>
            <a:off x="970523" y="681384"/>
            <a:ext cx="1917409" cy="533367"/>
          </a:xfrm>
        </p:spPr>
        <p:txBody>
          <a:bodyPr>
            <a:normAutofit/>
          </a:bodyPr>
          <a:lstStyle>
            <a:lvl1pPr marL="0" indent="0">
              <a:buNone/>
              <a:defRPr sz="2400" baseline="0">
                <a:solidFill>
                  <a:schemeClr val="bg1"/>
                </a:solidFill>
                <a:latin typeface="Arial"/>
                <a:cs typeface="Arial"/>
              </a:defRPr>
            </a:lvl1pPr>
          </a:lstStyle>
          <a:p>
            <a:pPr lvl="0"/>
            <a:r>
              <a:rPr lang="en-US" dirty="0" smtClean="0"/>
              <a:t>SIDE NOTE</a:t>
            </a:r>
            <a:endParaRPr lang="en-US" dirty="0"/>
          </a:p>
        </p:txBody>
      </p:sp>
    </p:spTree>
    <p:extLst>
      <p:ext uri="{BB962C8B-B14F-4D97-AF65-F5344CB8AC3E}">
        <p14:creationId xmlns:p14="http://schemas.microsoft.com/office/powerpoint/2010/main" val="3058258854"/>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ata Point">
    <p:bg>
      <p:bgPr>
        <a:solidFill>
          <a:schemeClr val="bg1">
            <a:lumMod val="85000"/>
          </a:schemeClr>
        </a:solidFill>
        <a:effectLst/>
      </p:bgPr>
    </p:bg>
    <p:spTree>
      <p:nvGrpSpPr>
        <p:cNvPr id="1" name=""/>
        <p:cNvGrpSpPr/>
        <p:nvPr/>
      </p:nvGrpSpPr>
      <p:grpSpPr>
        <a:xfrm>
          <a:off x="0" y="0"/>
          <a:ext cx="0" cy="0"/>
          <a:chOff x="0" y="0"/>
          <a:chExt cx="0" cy="0"/>
        </a:xfrm>
      </p:grpSpPr>
      <p:pic>
        <p:nvPicPr>
          <p:cNvPr id="4" name="Picture 3" descr="Banner-04.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404" y="146929"/>
            <a:ext cx="2814452" cy="990600"/>
          </a:xfrm>
          <a:prstGeom prst="rect">
            <a:avLst/>
          </a:prstGeom>
        </p:spPr>
      </p:pic>
      <p:cxnSp>
        <p:nvCxnSpPr>
          <p:cNvPr id="6" name="Straight Connector 5"/>
          <p:cNvCxnSpPr/>
          <p:nvPr userDrawn="1"/>
        </p:nvCxnSpPr>
        <p:spPr>
          <a:xfrm flipV="1">
            <a:off x="2499843" y="846984"/>
            <a:ext cx="6664477" cy="32684"/>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2499843" y="397799"/>
            <a:ext cx="6664477"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pic>
        <p:nvPicPr>
          <p:cNvPr id="8" name="Picture 7" descr="chart-0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61000" y="1790095"/>
            <a:ext cx="2787952" cy="2787952"/>
          </a:xfrm>
          <a:prstGeom prst="rect">
            <a:avLst/>
          </a:prstGeom>
        </p:spPr>
      </p:pic>
      <p:sp>
        <p:nvSpPr>
          <p:cNvPr id="11" name="Text Placeholder 10"/>
          <p:cNvSpPr>
            <a:spLocks noGrp="1"/>
          </p:cNvSpPr>
          <p:nvPr>
            <p:ph type="body" sz="quarter" idx="10" hasCustomPrompt="1"/>
          </p:nvPr>
        </p:nvSpPr>
        <p:spPr>
          <a:xfrm>
            <a:off x="134469" y="393047"/>
            <a:ext cx="2315883" cy="481640"/>
          </a:xfrm>
        </p:spPr>
        <p:txBody>
          <a:bodyPr>
            <a:normAutofit/>
          </a:bodyPr>
          <a:lstStyle>
            <a:lvl1pPr marL="0" indent="0">
              <a:buNone/>
              <a:defRPr sz="2400" baseline="0">
                <a:solidFill>
                  <a:schemeClr val="bg1"/>
                </a:solidFill>
                <a:latin typeface="Cambria"/>
                <a:cs typeface="Cambria"/>
              </a:defRPr>
            </a:lvl1pPr>
          </a:lstStyle>
          <a:p>
            <a:pPr lvl="0"/>
            <a:r>
              <a:rPr lang="en-US" dirty="0" smtClean="0"/>
              <a:t>Add Data Point</a:t>
            </a:r>
            <a:endParaRPr lang="en-US" dirty="0"/>
          </a:p>
        </p:txBody>
      </p:sp>
      <p:sp>
        <p:nvSpPr>
          <p:cNvPr id="13" name="Text Placeholder 12"/>
          <p:cNvSpPr>
            <a:spLocks noGrp="1"/>
          </p:cNvSpPr>
          <p:nvPr>
            <p:ph type="body" sz="quarter" idx="11" hasCustomPrompt="1"/>
          </p:nvPr>
        </p:nvSpPr>
        <p:spPr>
          <a:xfrm>
            <a:off x="2694930" y="383522"/>
            <a:ext cx="2960687" cy="449262"/>
          </a:xfrm>
        </p:spPr>
        <p:txBody>
          <a:bodyPr>
            <a:noAutofit/>
          </a:bodyPr>
          <a:lstStyle>
            <a:lvl1pPr marL="0" indent="0">
              <a:buNone/>
              <a:defRPr sz="2400" baseline="0">
                <a:latin typeface="Cambria"/>
                <a:cs typeface="Cambria"/>
              </a:defRPr>
            </a:lvl1pPr>
          </a:lstStyle>
          <a:p>
            <a:pPr lvl="0"/>
            <a:r>
              <a:rPr lang="en-US" dirty="0" smtClean="0"/>
              <a:t>Describe Data Point</a:t>
            </a:r>
            <a:endParaRPr lang="en-US" dirty="0"/>
          </a:p>
        </p:txBody>
      </p:sp>
    </p:spTree>
    <p:extLst>
      <p:ext uri="{BB962C8B-B14F-4D97-AF65-F5344CB8AC3E}">
        <p14:creationId xmlns:p14="http://schemas.microsoft.com/office/powerpoint/2010/main" val="21791893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58012920"/>
      </p:ext>
    </p:extLst>
  </p:cSld>
  <p:clrMap bg1="lt1" tx1="dk1" bg2="lt2" tx2="dk2" accent1="accent1" accent2="accent2" accent3="accent3" accent4="accent4" accent5="accent5" accent6="accent6" hlink="hlink" folHlink="folHlink"/>
  <p:sldLayoutIdLst>
    <p:sldLayoutId id="2147483746" r:id="rId1"/>
    <p:sldLayoutId id="2147483763" r:id="rId2"/>
    <p:sldLayoutId id="2147483791" r:id="rId3"/>
    <p:sldLayoutId id="2147483792" r:id="rId4"/>
    <p:sldLayoutId id="2147483793" r:id="rId5"/>
    <p:sldLayoutId id="2147483790" r:id="rId6"/>
    <p:sldLayoutId id="2147483786" r:id="rId7"/>
    <p:sldLayoutId id="2147483758" r:id="rId8"/>
    <p:sldLayoutId id="2147483794" r:id="rId9"/>
    <p:sldLayoutId id="2147483764" r:id="rId10"/>
    <p:sldLayoutId id="2147483795" r:id="rId11"/>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3600" b="1" i="0" kern="0" baseline="0">
          <a:solidFill>
            <a:schemeClr val="tx1">
              <a:lumMod val="75000"/>
            </a:schemeClr>
          </a:solidFill>
          <a:latin typeface="Helvetica"/>
          <a:ea typeface="+mj-ea"/>
          <a:cs typeface="Helvetica"/>
        </a:defRPr>
      </a:lvl1pPr>
    </p:titleStyle>
    <p:bodyStyle>
      <a:lvl1pPr marL="342900" indent="-342900" algn="l" defTabSz="457200" rtl="0" eaLnBrk="1" latinLnBrk="0" hangingPunct="1">
        <a:spcBef>
          <a:spcPct val="20000"/>
        </a:spcBef>
        <a:buClr>
          <a:schemeClr val="accent2">
            <a:lumMod val="75000"/>
          </a:schemeClr>
        </a:buClr>
        <a:buFont typeface="Arial"/>
        <a:buChar char="•"/>
        <a:defRPr sz="3200" b="0" i="0" kern="1200">
          <a:solidFill>
            <a:schemeClr val="tx1">
              <a:lumMod val="50000"/>
            </a:schemeClr>
          </a:solidFill>
          <a:latin typeface="Helvetica Light"/>
          <a:ea typeface="+mn-ea"/>
          <a:cs typeface="Helvetica Light"/>
        </a:defRPr>
      </a:lvl1pPr>
      <a:lvl2pPr marL="742950" indent="-285750" algn="l" defTabSz="457200" rtl="0" eaLnBrk="1" latinLnBrk="0" hangingPunct="1">
        <a:spcBef>
          <a:spcPct val="20000"/>
        </a:spcBef>
        <a:buClr>
          <a:schemeClr val="accent2">
            <a:lumMod val="75000"/>
          </a:schemeClr>
        </a:buClr>
        <a:buFont typeface="Arial" panose="020B0604020202020204" pitchFamily="34" charset="0"/>
        <a:buChar char="•"/>
        <a:defRPr sz="2400" b="0" i="0" kern="1200">
          <a:solidFill>
            <a:schemeClr val="tx1">
              <a:lumMod val="50000"/>
            </a:schemeClr>
          </a:solidFill>
          <a:latin typeface="Helvetica Light"/>
          <a:ea typeface="+mn-ea"/>
          <a:cs typeface="Helvetica Light"/>
        </a:defRPr>
      </a:lvl2pPr>
      <a:lvl3pPr marL="1143000" indent="-228600" algn="l" defTabSz="457200" rtl="0" eaLnBrk="1" latinLnBrk="0" hangingPunct="1">
        <a:spcBef>
          <a:spcPct val="20000"/>
        </a:spcBef>
        <a:buClr>
          <a:schemeClr val="accent2">
            <a:lumMod val="75000"/>
          </a:schemeClr>
        </a:buClr>
        <a:buFont typeface="Arial"/>
        <a:buChar char="•"/>
        <a:defRPr sz="2400" b="0" i="0" kern="1200">
          <a:solidFill>
            <a:schemeClr val="tx1">
              <a:lumMod val="50000"/>
            </a:schemeClr>
          </a:solidFill>
          <a:latin typeface="Helvetica Light"/>
          <a:ea typeface="+mn-ea"/>
          <a:cs typeface="Helvetica Light"/>
        </a:defRPr>
      </a:lvl3pPr>
      <a:lvl4pPr marL="1600200" indent="-228600" algn="l" defTabSz="457200" rtl="0" eaLnBrk="1" latinLnBrk="0" hangingPunct="1">
        <a:spcBef>
          <a:spcPct val="20000"/>
        </a:spcBef>
        <a:buClr>
          <a:schemeClr val="accent2">
            <a:lumMod val="75000"/>
          </a:schemeClr>
        </a:buClr>
        <a:buFont typeface="Arial" panose="020B0604020202020204" pitchFamily="34" charset="0"/>
        <a:buChar char="•"/>
        <a:defRPr sz="2000" b="0" i="0" kern="1200">
          <a:solidFill>
            <a:schemeClr val="tx1">
              <a:lumMod val="50000"/>
            </a:schemeClr>
          </a:solidFill>
          <a:latin typeface="Helvetica Light"/>
          <a:ea typeface="+mn-ea"/>
          <a:cs typeface="Helvetica Light"/>
        </a:defRPr>
      </a:lvl4pPr>
      <a:lvl5pPr marL="2057400" indent="-228600" algn="l" defTabSz="457200" rtl="0" eaLnBrk="1" latinLnBrk="0" hangingPunct="1">
        <a:spcBef>
          <a:spcPct val="20000"/>
        </a:spcBef>
        <a:buClr>
          <a:schemeClr val="accent2">
            <a:lumMod val="75000"/>
          </a:schemeClr>
        </a:buClr>
        <a:buFont typeface="Arial" panose="020B0604020202020204" pitchFamily="34" charset="0"/>
        <a:buChar char="•"/>
        <a:defRPr sz="2000" b="0" i="0" kern="1200">
          <a:solidFill>
            <a:schemeClr val="tx1">
              <a:lumMod val="50000"/>
            </a:schemeClr>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5" Type="http://schemas.openxmlformats.org/officeDocument/2006/relationships/image" Target="../media/image3.emf"/><Relationship Id="rId6" Type="http://schemas.openxmlformats.org/officeDocument/2006/relationships/image" Target="../media/image6.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B3651">
            <a:alpha val="99000"/>
          </a:srgbClr>
        </a:solidFill>
        <a:effectLst/>
      </p:bgPr>
    </p:bg>
    <p:spTree>
      <p:nvGrpSpPr>
        <p:cNvPr id="1" name=""/>
        <p:cNvGrpSpPr/>
        <p:nvPr/>
      </p:nvGrpSpPr>
      <p:grpSpPr>
        <a:xfrm>
          <a:off x="0" y="0"/>
          <a:ext cx="0" cy="0"/>
          <a:chOff x="0" y="0"/>
          <a:chExt cx="0" cy="0"/>
        </a:xfrm>
      </p:grpSpPr>
      <p:cxnSp>
        <p:nvCxnSpPr>
          <p:cNvPr id="19" name="Straight Connector 18"/>
          <p:cNvCxnSpPr/>
          <p:nvPr/>
        </p:nvCxnSpPr>
        <p:spPr>
          <a:xfrm>
            <a:off x="4572000" y="0"/>
            <a:ext cx="1" cy="1123934"/>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 name="Text Placeholder 7"/>
          <p:cNvSpPr>
            <a:spLocks noGrp="1"/>
          </p:cNvSpPr>
          <p:nvPr>
            <p:ph type="body" sz="quarter" idx="4294967295"/>
          </p:nvPr>
        </p:nvSpPr>
        <p:spPr>
          <a:xfrm>
            <a:off x="821206" y="2494812"/>
            <a:ext cx="7505023" cy="945174"/>
          </a:xfrm>
        </p:spPr>
        <p:txBody>
          <a:bodyPr/>
          <a:lstStyle/>
          <a:p>
            <a:pPr marL="0" indent="0" algn="ctr">
              <a:buNone/>
            </a:pPr>
            <a:r>
              <a:rPr lang="en-US" sz="5400" spc="300" dirty="0" smtClean="0">
                <a:solidFill>
                  <a:srgbClr val="FFFFFF"/>
                </a:solidFill>
                <a:latin typeface="Cambria"/>
                <a:cs typeface="Cambria"/>
              </a:rPr>
              <a:t>PRESENTATION</a:t>
            </a:r>
            <a:endParaRPr lang="en-US" sz="5400" b="1" spc="300" dirty="0">
              <a:solidFill>
                <a:srgbClr val="FFFFFF"/>
              </a:solidFill>
            </a:endParaRPr>
          </a:p>
        </p:txBody>
      </p:sp>
      <p:grpSp>
        <p:nvGrpSpPr>
          <p:cNvPr id="7" name="Group 6"/>
          <p:cNvGrpSpPr/>
          <p:nvPr/>
        </p:nvGrpSpPr>
        <p:grpSpPr>
          <a:xfrm>
            <a:off x="1893659" y="1520338"/>
            <a:ext cx="5350893" cy="959193"/>
            <a:chOff x="2257013" y="1682350"/>
            <a:chExt cx="4447108" cy="797182"/>
          </a:xfrm>
        </p:grpSpPr>
        <p:pic>
          <p:nvPicPr>
            <p:cNvPr id="10" name="Picture 9"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1" name="Picture 10"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9" name="Rectangle 8"/>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5" name="Text Placeholder 7"/>
          <p:cNvSpPr>
            <a:spLocks noGrp="1"/>
          </p:cNvSpPr>
          <p:nvPr>
            <p:ph type="body" sz="quarter" idx="4294967295"/>
          </p:nvPr>
        </p:nvSpPr>
        <p:spPr>
          <a:xfrm>
            <a:off x="1529474" y="1652751"/>
            <a:ext cx="6114935" cy="538218"/>
          </a:xfrm>
        </p:spPr>
        <p:txBody>
          <a:bodyPr>
            <a:normAutofit/>
          </a:bodyPr>
          <a:lstStyle/>
          <a:p>
            <a:pPr marL="0" indent="0" algn="ctr">
              <a:buNone/>
            </a:pPr>
            <a:r>
              <a:rPr lang="en-US" sz="2500" dirty="0" smtClean="0">
                <a:solidFill>
                  <a:srgbClr val="FFFFFF"/>
                </a:solidFill>
                <a:latin typeface="Arial"/>
                <a:cs typeface="Arial"/>
              </a:rPr>
              <a:t>CREATING A POWERFUL</a:t>
            </a:r>
            <a:endParaRPr lang="en-US" sz="2500" dirty="0">
              <a:solidFill>
                <a:srgbClr val="FFFFFF"/>
              </a:solidFill>
              <a:latin typeface="Arial"/>
              <a:cs typeface="Arial"/>
            </a:endParaRPr>
          </a:p>
        </p:txBody>
      </p:sp>
      <p:pic>
        <p:nvPicPr>
          <p:cNvPr id="24" name="Picture 23" descr="Gears-05.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99570" y="265172"/>
            <a:ext cx="1120670" cy="1258834"/>
          </a:xfrm>
          <a:prstGeom prst="rect">
            <a:avLst/>
          </a:prstGeom>
        </p:spPr>
      </p:pic>
      <p:cxnSp>
        <p:nvCxnSpPr>
          <p:cNvPr id="33" name="Straight Connector 32"/>
          <p:cNvCxnSpPr/>
          <p:nvPr/>
        </p:nvCxnSpPr>
        <p:spPr>
          <a:xfrm flipH="1">
            <a:off x="1971524" y="2555287"/>
            <a:ext cx="5116287" cy="2419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1971524" y="3389855"/>
            <a:ext cx="5116287" cy="0"/>
          </a:xfrm>
          <a:prstGeom prst="line">
            <a:avLst/>
          </a:prstGeom>
          <a:ln w="23495" cap="flat">
            <a:solidFill>
              <a:schemeClr val="bg1"/>
            </a:solidFill>
            <a:prstDash val="sysDot"/>
          </a:ln>
        </p:spPr>
        <p:style>
          <a:lnRef idx="2">
            <a:schemeClr val="accent1"/>
          </a:lnRef>
          <a:fillRef idx="0">
            <a:schemeClr val="accent1"/>
          </a:fillRef>
          <a:effectRef idx="1">
            <a:schemeClr val="accent1"/>
          </a:effectRef>
          <a:fontRef idx="minor">
            <a:schemeClr val="tx1"/>
          </a:fontRef>
        </p:style>
      </p:cxnSp>
      <p:pic>
        <p:nvPicPr>
          <p:cNvPr id="12" name="Picture 11" descr="Your Logo_White.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8619" y="4512404"/>
            <a:ext cx="1995804" cy="347656"/>
          </a:xfrm>
          <a:prstGeom prst="rect">
            <a:avLst/>
          </a:prstGeom>
        </p:spPr>
      </p:pic>
    </p:spTree>
    <p:extLst>
      <p:ext uri="{BB962C8B-B14F-4D97-AF65-F5344CB8AC3E}">
        <p14:creationId xmlns:p14="http://schemas.microsoft.com/office/powerpoint/2010/main" val="35393305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K0A0619.JPG"/>
          <p:cNvPicPr>
            <a:picLocks noChangeAspect="1"/>
          </p:cNvPicPr>
          <p:nvPr/>
        </p:nvPicPr>
        <p:blipFill rotWithShape="1">
          <a:blip r:embed="rId2">
            <a:alphaModFix amt="94000"/>
            <a:extLst>
              <a:ext uri="{28A0092B-C50C-407E-A947-70E740481C1C}">
                <a14:useLocalDpi xmlns:a14="http://schemas.microsoft.com/office/drawing/2010/main" val="0"/>
              </a:ext>
            </a:extLst>
          </a:blip>
          <a:srcRect l="2952" t="6356" b="11739"/>
          <a:stretch/>
        </p:blipFill>
        <p:spPr>
          <a:xfrm>
            <a:off x="0" y="0"/>
            <a:ext cx="9144001" cy="5143500"/>
          </a:xfrm>
          <a:prstGeom prst="rect">
            <a:avLst/>
          </a:prstGeom>
        </p:spPr>
      </p:pic>
      <p:sp>
        <p:nvSpPr>
          <p:cNvPr id="8" name="Rectangle 7"/>
          <p:cNvSpPr/>
          <p:nvPr/>
        </p:nvSpPr>
        <p:spPr>
          <a:xfrm>
            <a:off x="1" y="0"/>
            <a:ext cx="9144000" cy="5143500"/>
          </a:xfrm>
          <a:prstGeom prst="rect">
            <a:avLst/>
          </a:prstGeom>
          <a:solidFill>
            <a:srgbClr val="1C3750">
              <a:alpha val="5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 name="Text Placeholder 1"/>
          <p:cNvSpPr>
            <a:spLocks noGrp="1"/>
          </p:cNvSpPr>
          <p:nvPr>
            <p:ph type="body" sz="quarter" idx="4294967295"/>
          </p:nvPr>
        </p:nvSpPr>
        <p:spPr>
          <a:xfrm>
            <a:off x="1359674" y="1195873"/>
            <a:ext cx="7067150" cy="2762252"/>
          </a:xfrm>
        </p:spPr>
        <p:txBody>
          <a:bodyPr>
            <a:noAutofit/>
          </a:bodyPr>
          <a:lstStyle/>
          <a:p>
            <a:pPr marL="0" indent="0">
              <a:buNone/>
            </a:pPr>
            <a:r>
              <a:rPr lang="en-US" sz="5400" dirty="0" smtClean="0">
                <a:solidFill>
                  <a:srgbClr val="FFFFFF"/>
                </a:solidFill>
                <a:latin typeface="Cambria"/>
                <a:cs typeface="Cambria"/>
              </a:rPr>
              <a:t>Add a High-Level Impact Statement Here</a:t>
            </a:r>
            <a:endParaRPr lang="en-US" sz="5400" dirty="0">
              <a:solidFill>
                <a:srgbClr val="FFFFFF"/>
              </a:solidFill>
              <a:latin typeface="Cambria"/>
              <a:cs typeface="Cambria"/>
            </a:endParaRPr>
          </a:p>
        </p:txBody>
      </p:sp>
      <p:sp>
        <p:nvSpPr>
          <p:cNvPr id="5" name="Right Triangle 4"/>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6" name="Rectangle 5"/>
          <p:cNvSpPr/>
          <p:nvPr/>
        </p:nvSpPr>
        <p:spPr>
          <a:xfrm>
            <a:off x="903600" y="635374"/>
            <a:ext cx="2044096"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9" name="Text Placeholder 2"/>
          <p:cNvSpPr txBox="1">
            <a:spLocks/>
          </p:cNvSpPr>
          <p:nvPr/>
        </p:nvSpPr>
        <p:spPr>
          <a:xfrm>
            <a:off x="1030909" y="679136"/>
            <a:ext cx="2388190" cy="572594"/>
          </a:xfrm>
          <a:prstGeom prst="rect">
            <a:avLst/>
          </a:prstGeom>
        </p:spPr>
        <p:txBody>
          <a:bodyPr/>
          <a:lstStyle>
            <a:lvl1pPr marL="342900" indent="-342900" algn="l" defTabSz="457200" rtl="0" eaLnBrk="1" latinLnBrk="0" hangingPunct="1">
              <a:spcBef>
                <a:spcPct val="20000"/>
              </a:spcBef>
              <a:buClr>
                <a:schemeClr val="accent2">
                  <a:lumMod val="75000"/>
                </a:schemeClr>
              </a:buClr>
              <a:buFont typeface="Arial"/>
              <a:buChar char="•"/>
              <a:defRPr sz="3200" b="0" i="0" kern="1200">
                <a:solidFill>
                  <a:schemeClr val="tx1">
                    <a:lumMod val="50000"/>
                  </a:schemeClr>
                </a:solidFill>
                <a:latin typeface="Helvetica Light"/>
                <a:ea typeface="+mn-ea"/>
                <a:cs typeface="Helvetica Light"/>
              </a:defRPr>
            </a:lvl1pPr>
            <a:lvl2pPr marL="742950" indent="-285750" algn="l" defTabSz="457200" rtl="0" eaLnBrk="1" latinLnBrk="0" hangingPunct="1">
              <a:spcBef>
                <a:spcPct val="20000"/>
              </a:spcBef>
              <a:buClr>
                <a:schemeClr val="accent2">
                  <a:lumMod val="75000"/>
                </a:schemeClr>
              </a:buClr>
              <a:buFont typeface="Arial" panose="020B0604020202020204" pitchFamily="34" charset="0"/>
              <a:buChar char="•"/>
              <a:defRPr sz="2400" b="0" i="0" kern="1200">
                <a:solidFill>
                  <a:schemeClr val="tx1">
                    <a:lumMod val="50000"/>
                  </a:schemeClr>
                </a:solidFill>
                <a:latin typeface="Helvetica Light"/>
                <a:ea typeface="+mn-ea"/>
                <a:cs typeface="Helvetica Light"/>
              </a:defRPr>
            </a:lvl2pPr>
            <a:lvl3pPr marL="1143000" indent="-228600" algn="l" defTabSz="457200" rtl="0" eaLnBrk="1" latinLnBrk="0" hangingPunct="1">
              <a:spcBef>
                <a:spcPct val="20000"/>
              </a:spcBef>
              <a:buClr>
                <a:schemeClr val="accent2">
                  <a:lumMod val="75000"/>
                </a:schemeClr>
              </a:buClr>
              <a:buFont typeface="Arial"/>
              <a:buChar char="•"/>
              <a:defRPr sz="2400" b="0" i="0" kern="1200">
                <a:solidFill>
                  <a:schemeClr val="tx1">
                    <a:lumMod val="50000"/>
                  </a:schemeClr>
                </a:solidFill>
                <a:latin typeface="Helvetica Light"/>
                <a:ea typeface="+mn-ea"/>
                <a:cs typeface="Helvetica Light"/>
              </a:defRPr>
            </a:lvl3pPr>
            <a:lvl4pPr marL="1600200" indent="-228600" algn="l" defTabSz="457200" rtl="0" eaLnBrk="1" latinLnBrk="0" hangingPunct="1">
              <a:spcBef>
                <a:spcPct val="20000"/>
              </a:spcBef>
              <a:buClr>
                <a:schemeClr val="accent2">
                  <a:lumMod val="75000"/>
                </a:schemeClr>
              </a:buClr>
              <a:buFont typeface="Arial" panose="020B0604020202020204" pitchFamily="34" charset="0"/>
              <a:buChar char="•"/>
              <a:defRPr sz="2000" b="0" i="0" kern="1200">
                <a:solidFill>
                  <a:schemeClr val="tx1">
                    <a:lumMod val="50000"/>
                  </a:schemeClr>
                </a:solidFill>
                <a:latin typeface="Helvetica Light"/>
                <a:ea typeface="+mn-ea"/>
                <a:cs typeface="Helvetica Light"/>
              </a:defRPr>
            </a:lvl4pPr>
            <a:lvl5pPr marL="2057400" indent="-228600" algn="l" defTabSz="457200" rtl="0" eaLnBrk="1" latinLnBrk="0" hangingPunct="1">
              <a:spcBef>
                <a:spcPct val="20000"/>
              </a:spcBef>
              <a:buClr>
                <a:schemeClr val="accent2">
                  <a:lumMod val="75000"/>
                </a:schemeClr>
              </a:buClr>
              <a:buFont typeface="Arial" panose="020B0604020202020204" pitchFamily="34" charset="0"/>
              <a:buChar char="•"/>
              <a:defRPr sz="2000" b="0" i="0" kern="1200">
                <a:solidFill>
                  <a:schemeClr val="tx1">
                    <a:lumMod val="50000"/>
                  </a:schemeClr>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smtClean="0">
                <a:solidFill>
                  <a:srgbClr val="FFFFFF"/>
                </a:solidFill>
                <a:latin typeface="Arial"/>
                <a:cs typeface="Arial"/>
              </a:rPr>
              <a:t>SIDE NOTE</a:t>
            </a:r>
            <a:endParaRPr lang="en-US" sz="2400" dirty="0">
              <a:solidFill>
                <a:srgbClr val="FFFFFF"/>
              </a:solidFill>
              <a:latin typeface="Arial"/>
              <a:cs typeface="Arial"/>
            </a:endParaRPr>
          </a:p>
        </p:txBody>
      </p:sp>
    </p:spTree>
    <p:extLst>
      <p:ext uri="{BB962C8B-B14F-4D97-AF65-F5344CB8AC3E}">
        <p14:creationId xmlns:p14="http://schemas.microsoft.com/office/powerpoint/2010/main" val="4370398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4470" y="393047"/>
            <a:ext cx="2091766" cy="481640"/>
          </a:xfrm>
        </p:spPr>
        <p:txBody>
          <a:bodyPr/>
          <a:lstStyle/>
          <a:p>
            <a:pPr algn="ctr"/>
            <a:r>
              <a:rPr lang="en-US" dirty="0" smtClean="0"/>
              <a:t>Data Point</a:t>
            </a:r>
            <a:endParaRPr lang="en-US" dirty="0"/>
          </a:p>
        </p:txBody>
      </p:sp>
      <p:sp>
        <p:nvSpPr>
          <p:cNvPr id="3" name="Text Placeholder 2"/>
          <p:cNvSpPr>
            <a:spLocks noGrp="1"/>
          </p:cNvSpPr>
          <p:nvPr>
            <p:ph type="body" sz="quarter" idx="11"/>
          </p:nvPr>
        </p:nvSpPr>
        <p:spPr/>
        <p:txBody>
          <a:bodyPr/>
          <a:lstStyle/>
          <a:p>
            <a:r>
              <a:rPr lang="en-US" dirty="0" smtClean="0"/>
              <a:t>Describe Data Point</a:t>
            </a:r>
            <a:endParaRPr lang="en-US" dirty="0"/>
          </a:p>
        </p:txBody>
      </p:sp>
      <p:sp>
        <p:nvSpPr>
          <p:cNvPr id="4" name="TextBox 3"/>
          <p:cNvSpPr txBox="1"/>
          <p:nvPr/>
        </p:nvSpPr>
        <p:spPr>
          <a:xfrm>
            <a:off x="556679" y="1509765"/>
            <a:ext cx="3193555" cy="2646878"/>
          </a:xfrm>
          <a:prstGeom prst="rect">
            <a:avLst/>
          </a:prstGeom>
          <a:noFill/>
        </p:spPr>
        <p:txBody>
          <a:bodyPr wrap="square" rtlCol="0">
            <a:spAutoFit/>
          </a:bodyPr>
          <a:lstStyle/>
          <a:p>
            <a:pPr algn="ctr"/>
            <a:r>
              <a:rPr lang="en-US" sz="16600" b="1" dirty="0" smtClean="0">
                <a:latin typeface="Arial"/>
                <a:cs typeface="Arial"/>
              </a:rPr>
              <a:t>4x</a:t>
            </a:r>
          </a:p>
        </p:txBody>
      </p:sp>
    </p:spTree>
    <p:extLst>
      <p:ext uri="{BB962C8B-B14F-4D97-AF65-F5344CB8AC3E}">
        <p14:creationId xmlns:p14="http://schemas.microsoft.com/office/powerpoint/2010/main" val="117595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THANK YOU!</a:t>
            </a:r>
            <a:endParaRPr lang="en-US" dirty="0"/>
          </a:p>
        </p:txBody>
      </p:sp>
    </p:spTree>
    <p:extLst>
      <p:ext uri="{BB962C8B-B14F-4D97-AF65-F5344CB8AC3E}">
        <p14:creationId xmlns:p14="http://schemas.microsoft.com/office/powerpoint/2010/main" val="80668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5399" y="207620"/>
            <a:ext cx="7336750" cy="553998"/>
          </a:xfrm>
          <a:prstGeom prst="rect">
            <a:avLst/>
          </a:prstGeom>
          <a:noFill/>
        </p:spPr>
        <p:txBody>
          <a:bodyPr wrap="square" rtlCol="0">
            <a:spAutoFit/>
          </a:bodyPr>
          <a:lstStyle/>
          <a:p>
            <a:pPr>
              <a:lnSpc>
                <a:spcPct val="130000"/>
              </a:lnSpc>
            </a:pPr>
            <a:r>
              <a:rPr lang="en-US" sz="2400" dirty="0" smtClean="0">
                <a:solidFill>
                  <a:schemeClr val="tx1">
                    <a:lumMod val="75000"/>
                  </a:schemeClr>
                </a:solidFill>
                <a:latin typeface="Cambria"/>
                <a:cs typeface="Cambria"/>
              </a:rPr>
              <a:t>A few tips to keep in mind when using this template: </a:t>
            </a:r>
            <a:endParaRPr lang="en-US" sz="2400" dirty="0">
              <a:solidFill>
                <a:schemeClr val="tx1">
                  <a:lumMod val="75000"/>
                </a:schemeClr>
              </a:solidFill>
              <a:latin typeface="Cambria"/>
              <a:cs typeface="Cambria"/>
            </a:endParaRPr>
          </a:p>
        </p:txBody>
      </p:sp>
      <p:sp>
        <p:nvSpPr>
          <p:cNvPr id="4" name="Text Placeholder 1"/>
          <p:cNvSpPr txBox="1">
            <a:spLocks/>
          </p:cNvSpPr>
          <p:nvPr/>
        </p:nvSpPr>
        <p:spPr>
          <a:xfrm>
            <a:off x="930134" y="877009"/>
            <a:ext cx="7556454" cy="4060757"/>
          </a:xfrm>
          <a:prstGeom prst="rect">
            <a:avLst/>
          </a:prstGeom>
          <a:noFill/>
        </p:spPr>
        <p:txBody>
          <a:bodyPr>
            <a:noAutofit/>
          </a:bodyPr>
          <a:lstStyle>
            <a:lvl1pPr marL="342900" indent="-342900" algn="l" defTabSz="457200" rtl="0" eaLnBrk="1" latinLnBrk="0" hangingPunct="1">
              <a:spcBef>
                <a:spcPct val="20000"/>
              </a:spcBef>
              <a:buClr>
                <a:srgbClr val="E5425D"/>
              </a:buClr>
              <a:buFont typeface="Arial"/>
              <a:buChar char="•"/>
              <a:defRPr sz="3200" b="0" i="0" kern="1200">
                <a:solidFill>
                  <a:schemeClr val="tx1">
                    <a:lumMod val="50000"/>
                  </a:schemeClr>
                </a:solidFill>
                <a:latin typeface="Baskerville"/>
                <a:ea typeface="+mn-ea"/>
                <a:cs typeface="Verdana"/>
              </a:defRPr>
            </a:lvl1pPr>
            <a:lvl2pPr marL="742950" indent="-285750" algn="l" defTabSz="457200" rtl="0" eaLnBrk="1" latinLnBrk="0" hangingPunct="1">
              <a:spcBef>
                <a:spcPct val="20000"/>
              </a:spcBef>
              <a:buClr>
                <a:srgbClr val="E5425D"/>
              </a:buClr>
              <a:buFont typeface="Arial" panose="020B0604020202020204" pitchFamily="34" charset="0"/>
              <a:buChar char="•"/>
              <a:defRPr sz="2400" b="0" i="0" kern="1200">
                <a:solidFill>
                  <a:schemeClr val="tx1">
                    <a:lumMod val="50000"/>
                  </a:schemeClr>
                </a:solidFill>
                <a:latin typeface="Baskerville"/>
                <a:ea typeface="+mn-ea"/>
                <a:cs typeface="Verdana"/>
              </a:defRPr>
            </a:lvl2pPr>
            <a:lvl3pPr marL="1143000" indent="-228600" algn="l" defTabSz="457200" rtl="0" eaLnBrk="1" latinLnBrk="0" hangingPunct="1">
              <a:spcBef>
                <a:spcPct val="20000"/>
              </a:spcBef>
              <a:buClr>
                <a:srgbClr val="E5425D"/>
              </a:buClr>
              <a:buFont typeface="Arial"/>
              <a:buChar char="•"/>
              <a:defRPr sz="2400" b="0" i="0" kern="1200">
                <a:solidFill>
                  <a:schemeClr val="tx1">
                    <a:lumMod val="50000"/>
                  </a:schemeClr>
                </a:solidFill>
                <a:latin typeface="Baskerville"/>
                <a:ea typeface="+mn-ea"/>
                <a:cs typeface="Verdana"/>
              </a:defRPr>
            </a:lvl3pPr>
            <a:lvl4pPr marL="1600200" indent="-228600" algn="l" defTabSz="457200" rtl="0" eaLnBrk="1" latinLnBrk="0" hangingPunct="1">
              <a:spcBef>
                <a:spcPct val="20000"/>
              </a:spcBef>
              <a:buClr>
                <a:srgbClr val="E5425D"/>
              </a:buClr>
              <a:buFont typeface="Arial" panose="020B0604020202020204" pitchFamily="34" charset="0"/>
              <a:buChar char="•"/>
              <a:defRPr sz="2000" b="0" i="0" kern="1200">
                <a:solidFill>
                  <a:schemeClr val="tx1">
                    <a:lumMod val="50000"/>
                  </a:schemeClr>
                </a:solidFill>
                <a:latin typeface="Baskerville"/>
                <a:ea typeface="+mn-ea"/>
                <a:cs typeface="Verdana"/>
              </a:defRPr>
            </a:lvl4pPr>
            <a:lvl5pPr marL="2057400" indent="-228600" algn="l" defTabSz="457200" rtl="0" eaLnBrk="1" latinLnBrk="0" hangingPunct="1">
              <a:spcBef>
                <a:spcPct val="20000"/>
              </a:spcBef>
              <a:buClr>
                <a:srgbClr val="E5425D"/>
              </a:buClr>
              <a:buFont typeface="Arial" panose="020B0604020202020204" pitchFamily="34" charset="0"/>
              <a:buChar char="•"/>
              <a:defRPr sz="2000" b="0" i="0" kern="1200">
                <a:solidFill>
                  <a:schemeClr val="tx1">
                    <a:lumMod val="50000"/>
                  </a:schemeClr>
                </a:solidFill>
                <a:latin typeface="Baskerville"/>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smtClean="0">
                <a:latin typeface="Cambria"/>
                <a:cs typeface="Cambria"/>
              </a:rPr>
              <a:t>Use this as is a guide, not a manual. </a:t>
            </a:r>
            <a:r>
              <a:rPr lang="en-US" sz="1400" dirty="0" smtClean="0">
                <a:latin typeface="Cambria"/>
                <a:cs typeface="Cambria"/>
              </a:rPr>
              <a:t>Play around with fonts, colors, and layouts to create a PowerPoint that tells your story best.</a:t>
            </a:r>
          </a:p>
          <a:p>
            <a:pPr marL="0" indent="0">
              <a:lnSpc>
                <a:spcPct val="50000"/>
              </a:lnSpc>
              <a:buNone/>
            </a:pPr>
            <a:endParaRPr lang="en-US" sz="1400" dirty="0" smtClean="0">
              <a:latin typeface="Cambria"/>
              <a:cs typeface="Cambria"/>
            </a:endParaRPr>
          </a:p>
          <a:p>
            <a:pPr marL="0" indent="0">
              <a:buNone/>
            </a:pPr>
            <a:r>
              <a:rPr lang="en-US" sz="1600" b="1" dirty="0" smtClean="0">
                <a:latin typeface="Cambria"/>
                <a:cs typeface="Cambria"/>
              </a:rPr>
              <a:t>We designed these templates with both Mac and PC users in mind. </a:t>
            </a:r>
            <a:r>
              <a:rPr lang="en-US" sz="1400" dirty="0">
                <a:latin typeface="Cambria"/>
                <a:cs typeface="Cambria"/>
              </a:rPr>
              <a:t>N</a:t>
            </a:r>
            <a:r>
              <a:rPr lang="en-US" sz="1400" dirty="0" smtClean="0">
                <a:latin typeface="Cambria"/>
                <a:cs typeface="Cambria"/>
              </a:rPr>
              <a:t>ot all versions of PowerPoint are created equal. If a display looks distorted, </a:t>
            </a:r>
            <a:r>
              <a:rPr lang="en-US" sz="1400" dirty="0">
                <a:latin typeface="Cambria"/>
                <a:cs typeface="Cambria"/>
              </a:rPr>
              <a:t>s</a:t>
            </a:r>
            <a:r>
              <a:rPr lang="en-US" sz="1400" dirty="0" smtClean="0">
                <a:latin typeface="Cambria"/>
                <a:cs typeface="Cambria"/>
              </a:rPr>
              <a:t>imply adjust the slide to your liking. (Similarly, while we encourage you to use premium fonts, they aren’t compatible with computers that don’t already have them installed. That’s why you’ll only see Mac and PC friendly fonts here). </a:t>
            </a:r>
          </a:p>
          <a:p>
            <a:pPr marL="0" indent="0">
              <a:lnSpc>
                <a:spcPct val="50000"/>
              </a:lnSpc>
              <a:buNone/>
            </a:pPr>
            <a:endParaRPr lang="en-US" sz="1400" b="1" dirty="0" smtClean="0">
              <a:latin typeface="Cambria"/>
              <a:cs typeface="Cambria"/>
            </a:endParaRPr>
          </a:p>
          <a:p>
            <a:pPr marL="0" indent="0">
              <a:buNone/>
            </a:pPr>
            <a:r>
              <a:rPr lang="en-US" sz="1600" b="1" dirty="0" smtClean="0">
                <a:latin typeface="Cambria"/>
                <a:cs typeface="Cambria"/>
              </a:rPr>
              <a:t>Add a new slide. </a:t>
            </a:r>
            <a:r>
              <a:rPr lang="en-US" sz="1400" dirty="0">
                <a:latin typeface="Cambria"/>
                <a:cs typeface="Cambria"/>
              </a:rPr>
              <a:t>C</a:t>
            </a:r>
            <a:r>
              <a:rPr lang="en-US" sz="1400" dirty="0" smtClean="0">
                <a:latin typeface="Cambria"/>
                <a:cs typeface="Cambria"/>
              </a:rPr>
              <a:t>lick ‘New Slide’ or the ‘New Slide’ dropdown arrow to choose a layout. </a:t>
            </a:r>
          </a:p>
          <a:p>
            <a:pPr marL="0" indent="0">
              <a:lnSpc>
                <a:spcPct val="50000"/>
              </a:lnSpc>
              <a:buNone/>
            </a:pPr>
            <a:endParaRPr lang="en-US" sz="1400" dirty="0" smtClean="0">
              <a:latin typeface="Cambria"/>
              <a:cs typeface="Cambria"/>
            </a:endParaRPr>
          </a:p>
          <a:p>
            <a:pPr marL="0" indent="0">
              <a:buNone/>
            </a:pPr>
            <a:r>
              <a:rPr lang="en-US" sz="1600" b="1" dirty="0" smtClean="0">
                <a:latin typeface="Cambria"/>
                <a:cs typeface="Cambria"/>
              </a:rPr>
              <a:t>Add text. </a:t>
            </a:r>
            <a:r>
              <a:rPr lang="en-US" sz="1400" dirty="0" smtClean="0">
                <a:latin typeface="Cambria"/>
                <a:cs typeface="Cambria"/>
              </a:rPr>
              <a:t>Click on the text box placeholders to type in your own content. </a:t>
            </a:r>
          </a:p>
          <a:p>
            <a:pPr marL="0" indent="0">
              <a:lnSpc>
                <a:spcPct val="50000"/>
              </a:lnSpc>
              <a:buNone/>
            </a:pPr>
            <a:endParaRPr lang="en-US" sz="1400" dirty="0" smtClean="0">
              <a:latin typeface="Cambria"/>
              <a:cs typeface="Cambria"/>
            </a:endParaRPr>
          </a:p>
          <a:p>
            <a:pPr marL="0" indent="0">
              <a:buNone/>
            </a:pPr>
            <a:r>
              <a:rPr lang="en-US" sz="1600" b="1" dirty="0" smtClean="0">
                <a:latin typeface="Cambria"/>
                <a:cs typeface="Cambria"/>
              </a:rPr>
              <a:t>Mix and match. </a:t>
            </a:r>
            <a:r>
              <a:rPr lang="en-US" sz="1400" dirty="0" smtClean="0">
                <a:latin typeface="Cambria"/>
                <a:cs typeface="Cambria"/>
              </a:rPr>
              <a:t>If you like a design element on one slide and want to include it on others, just right hand click the object to Copy and Paste it. </a:t>
            </a:r>
          </a:p>
          <a:p>
            <a:pPr marL="0" indent="0">
              <a:lnSpc>
                <a:spcPct val="50000"/>
              </a:lnSpc>
              <a:buNone/>
            </a:pPr>
            <a:endParaRPr lang="en-US" sz="1400" dirty="0" smtClean="0">
              <a:latin typeface="Cambria"/>
              <a:cs typeface="Cambria"/>
            </a:endParaRPr>
          </a:p>
          <a:p>
            <a:pPr marL="0" indent="0">
              <a:buNone/>
            </a:pPr>
            <a:r>
              <a:rPr lang="en-US" sz="1600" b="1" dirty="0" smtClean="0">
                <a:latin typeface="Cambria"/>
                <a:cs typeface="Cambria"/>
              </a:rPr>
              <a:t>Have fun! </a:t>
            </a:r>
            <a:r>
              <a:rPr lang="en-US" sz="1400" dirty="0" smtClean="0">
                <a:latin typeface="Cambria"/>
                <a:cs typeface="Cambria"/>
              </a:rPr>
              <a:t>Experiment with different styles and PowerPoint tools. You can always click Undo to go back a few steps. </a:t>
            </a:r>
            <a:endParaRPr lang="en-US" sz="1400" b="1" dirty="0" smtClean="0">
              <a:latin typeface="Cambria"/>
              <a:cs typeface="Cambria"/>
            </a:endParaRPr>
          </a:p>
          <a:p>
            <a:pPr marL="0" indent="0">
              <a:lnSpc>
                <a:spcPct val="110000"/>
              </a:lnSpc>
              <a:buNone/>
            </a:pPr>
            <a:endParaRPr lang="en-US" sz="1400" dirty="0">
              <a:latin typeface="Cambria"/>
              <a:cs typeface="Cambria"/>
            </a:endParaRPr>
          </a:p>
          <a:p>
            <a:pPr marL="0" indent="0">
              <a:lnSpc>
                <a:spcPct val="110000"/>
              </a:lnSpc>
              <a:buNone/>
            </a:pPr>
            <a:endParaRPr lang="en-US" sz="1400" dirty="0" smtClean="0">
              <a:latin typeface="Cambria"/>
              <a:cs typeface="Cambria"/>
            </a:endParaRPr>
          </a:p>
          <a:p>
            <a:pPr marL="0" indent="0">
              <a:lnSpc>
                <a:spcPct val="110000"/>
              </a:lnSpc>
              <a:buNone/>
            </a:pPr>
            <a:endParaRPr lang="en-US" sz="1400" dirty="0">
              <a:latin typeface="Cambria"/>
              <a:cs typeface="Cambria"/>
            </a:endParaRPr>
          </a:p>
        </p:txBody>
      </p:sp>
      <p:sp>
        <p:nvSpPr>
          <p:cNvPr id="5" name="Rectangle 4"/>
          <p:cNvSpPr/>
          <p:nvPr/>
        </p:nvSpPr>
        <p:spPr>
          <a:xfrm>
            <a:off x="0" y="0"/>
            <a:ext cx="654288" cy="5143500"/>
          </a:xfrm>
          <a:prstGeom prst="rect">
            <a:avLst/>
          </a:prstGeom>
          <a:solidFill>
            <a:srgbClr val="1B365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666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506571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43692" y="3482321"/>
            <a:ext cx="3611837" cy="1343679"/>
          </a:xfrm>
        </p:spPr>
        <p:txBody>
          <a:bodyPr>
            <a:noAutofit/>
          </a:bodyPr>
          <a:lstStyle/>
          <a:p>
            <a:pPr>
              <a:lnSpc>
                <a:spcPct val="90000"/>
              </a:lnSpc>
            </a:pPr>
            <a:r>
              <a:rPr lang="en-US" sz="2100" dirty="0">
                <a:latin typeface="Arial"/>
                <a:cs typeface="Arial"/>
              </a:rPr>
              <a:t>Add a fun fact about yourself or why you’re an expert on this topic here. Don’t be shy! </a:t>
            </a:r>
          </a:p>
        </p:txBody>
      </p:sp>
      <p:sp>
        <p:nvSpPr>
          <p:cNvPr id="3" name="Text Placeholder 2"/>
          <p:cNvSpPr>
            <a:spLocks noGrp="1"/>
          </p:cNvSpPr>
          <p:nvPr>
            <p:ph type="body" sz="quarter" idx="13"/>
          </p:nvPr>
        </p:nvSpPr>
        <p:spPr/>
        <p:txBody>
          <a:bodyPr/>
          <a:lstStyle/>
          <a:p>
            <a:r>
              <a:rPr lang="en-US" dirty="0" smtClean="0">
                <a:latin typeface="Arial"/>
                <a:cs typeface="Arial"/>
              </a:rPr>
              <a:t>Your Name</a:t>
            </a:r>
          </a:p>
          <a:p>
            <a:r>
              <a:rPr lang="en-US" dirty="0" smtClean="0">
                <a:latin typeface="Arial"/>
                <a:cs typeface="Arial"/>
              </a:rPr>
              <a:t>Your Company</a:t>
            </a:r>
          </a:p>
          <a:p>
            <a:r>
              <a:rPr lang="en-US" dirty="0" smtClean="0">
                <a:latin typeface="Arial"/>
                <a:cs typeface="Arial"/>
              </a:rPr>
              <a:t>Your Twitter Handle</a:t>
            </a:r>
            <a:endParaRPr lang="en-US" dirty="0">
              <a:latin typeface="Arial"/>
              <a:cs typeface="Arial"/>
            </a:endParaRPr>
          </a:p>
        </p:txBody>
      </p:sp>
      <p:sp>
        <p:nvSpPr>
          <p:cNvPr id="4" name="Text Placeholder 3"/>
          <p:cNvSpPr>
            <a:spLocks noGrp="1"/>
          </p:cNvSpPr>
          <p:nvPr>
            <p:ph type="body" sz="quarter" idx="14"/>
          </p:nvPr>
        </p:nvSpPr>
        <p:spPr/>
        <p:txBody>
          <a:bodyPr/>
          <a:lstStyle/>
          <a:p>
            <a:r>
              <a:rPr lang="en-US" dirty="0" smtClean="0"/>
              <a:t>Hello!</a:t>
            </a:r>
            <a:endParaRPr lang="en-US" dirty="0"/>
          </a:p>
        </p:txBody>
      </p:sp>
      <p:pic>
        <p:nvPicPr>
          <p:cNvPr id="6" name="Picture 5" descr="headshot_placeholder.png"/>
          <p:cNvPicPr>
            <a:picLocks noChangeAspect="1"/>
          </p:cNvPicPr>
          <p:nvPr/>
        </p:nvPicPr>
        <p:blipFill rotWithShape="1">
          <a:blip r:embed="rId3">
            <a:extLst>
              <a:ext uri="{28A0092B-C50C-407E-A947-70E740481C1C}">
                <a14:useLocalDpi xmlns:a14="http://schemas.microsoft.com/office/drawing/2010/main" val="0"/>
              </a:ext>
            </a:extLst>
          </a:blip>
          <a:srcRect l="6169" r="5936"/>
          <a:stretch/>
        </p:blipFill>
        <p:spPr>
          <a:xfrm>
            <a:off x="0" y="0"/>
            <a:ext cx="4419904" cy="5152909"/>
          </a:xfrm>
          <a:prstGeom prst="rect">
            <a:avLst/>
          </a:prstGeom>
        </p:spPr>
      </p:pic>
    </p:spTree>
    <p:extLst>
      <p:ext uri="{BB962C8B-B14F-4D97-AF65-F5344CB8AC3E}">
        <p14:creationId xmlns:p14="http://schemas.microsoft.com/office/powerpoint/2010/main" val="329911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46113" y="554693"/>
            <a:ext cx="5778593" cy="565894"/>
          </a:xfrm>
        </p:spPr>
        <p:txBody>
          <a:bodyPr>
            <a:normAutofit lnSpcReduction="10000"/>
          </a:bodyPr>
          <a:lstStyle/>
          <a:p>
            <a:r>
              <a:rPr lang="en-US" dirty="0" smtClean="0">
                <a:latin typeface="Arial"/>
                <a:cs typeface="Arial"/>
              </a:rPr>
              <a:t>ADD AN AGENDA HERE…</a:t>
            </a:r>
            <a:endParaRPr lang="en-US" dirty="0">
              <a:latin typeface="Arial"/>
              <a:cs typeface="Arial"/>
            </a:endParaRPr>
          </a:p>
        </p:txBody>
      </p:sp>
      <p:grpSp>
        <p:nvGrpSpPr>
          <p:cNvPr id="4" name="Group 3"/>
          <p:cNvGrpSpPr/>
          <p:nvPr/>
        </p:nvGrpSpPr>
        <p:grpSpPr>
          <a:xfrm>
            <a:off x="750486" y="3767772"/>
            <a:ext cx="671896" cy="675145"/>
            <a:chOff x="340088" y="1394937"/>
            <a:chExt cx="671896" cy="911261"/>
          </a:xfrm>
        </p:grpSpPr>
        <p:sp>
          <p:nvSpPr>
            <p:cNvPr id="5" name="Right Triangle 4"/>
            <p:cNvSpPr/>
            <p:nvPr/>
          </p:nvSpPr>
          <p:spPr>
            <a:xfrm rot="10800000">
              <a:off x="340088" y="1967531"/>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6" name="Rectangle 5"/>
            <p:cNvSpPr/>
            <p:nvPr/>
          </p:nvSpPr>
          <p:spPr>
            <a:xfrm>
              <a:off x="340089" y="1394937"/>
              <a:ext cx="671895"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grpSp>
        <p:nvGrpSpPr>
          <p:cNvPr id="7" name="Group 6"/>
          <p:cNvGrpSpPr/>
          <p:nvPr/>
        </p:nvGrpSpPr>
        <p:grpSpPr>
          <a:xfrm>
            <a:off x="750486" y="2297954"/>
            <a:ext cx="671896" cy="675145"/>
            <a:chOff x="340088" y="1394937"/>
            <a:chExt cx="671896" cy="911261"/>
          </a:xfrm>
        </p:grpSpPr>
        <p:sp>
          <p:nvSpPr>
            <p:cNvPr id="8" name="Right Triangle 7"/>
            <p:cNvSpPr/>
            <p:nvPr/>
          </p:nvSpPr>
          <p:spPr>
            <a:xfrm rot="10800000">
              <a:off x="340088" y="1967531"/>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9" name="Rectangle 8"/>
            <p:cNvSpPr/>
            <p:nvPr/>
          </p:nvSpPr>
          <p:spPr>
            <a:xfrm>
              <a:off x="340089" y="1394937"/>
              <a:ext cx="671895"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grpSp>
        <p:nvGrpSpPr>
          <p:cNvPr id="10" name="Group 9"/>
          <p:cNvGrpSpPr/>
          <p:nvPr/>
        </p:nvGrpSpPr>
        <p:grpSpPr>
          <a:xfrm>
            <a:off x="750486" y="3047804"/>
            <a:ext cx="671896" cy="675145"/>
            <a:chOff x="340088" y="1394937"/>
            <a:chExt cx="671896" cy="911261"/>
          </a:xfrm>
        </p:grpSpPr>
        <p:sp>
          <p:nvSpPr>
            <p:cNvPr id="11" name="Right Triangle 10"/>
            <p:cNvSpPr/>
            <p:nvPr/>
          </p:nvSpPr>
          <p:spPr>
            <a:xfrm rot="10800000">
              <a:off x="340088" y="1967531"/>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2" name="Rectangle 11"/>
            <p:cNvSpPr/>
            <p:nvPr/>
          </p:nvSpPr>
          <p:spPr>
            <a:xfrm>
              <a:off x="340089" y="1394937"/>
              <a:ext cx="671895"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3" name="Text Placeholder 2"/>
          <p:cNvSpPr>
            <a:spLocks noGrp="1"/>
          </p:cNvSpPr>
          <p:nvPr>
            <p:ph type="body" sz="quarter" idx="11"/>
          </p:nvPr>
        </p:nvSpPr>
        <p:spPr>
          <a:xfrm>
            <a:off x="899899" y="1341919"/>
            <a:ext cx="6937375" cy="3528906"/>
          </a:xfrm>
        </p:spPr>
        <p:txBody>
          <a:bodyPr/>
          <a:lstStyle/>
          <a:p>
            <a:pPr>
              <a:lnSpc>
                <a:spcPct val="150000"/>
              </a:lnSpc>
            </a:pPr>
            <a:r>
              <a:rPr lang="en-US" dirty="0" smtClean="0"/>
              <a:t>Add Section One</a:t>
            </a:r>
          </a:p>
          <a:p>
            <a:pPr>
              <a:lnSpc>
                <a:spcPct val="150000"/>
              </a:lnSpc>
            </a:pPr>
            <a:r>
              <a:rPr lang="en-US" dirty="0" smtClean="0"/>
              <a:t>Add Section Two</a:t>
            </a:r>
          </a:p>
          <a:p>
            <a:pPr>
              <a:lnSpc>
                <a:spcPct val="150000"/>
              </a:lnSpc>
            </a:pPr>
            <a:r>
              <a:rPr lang="en-US" dirty="0" smtClean="0"/>
              <a:t>Add Section Three</a:t>
            </a:r>
          </a:p>
          <a:p>
            <a:pPr>
              <a:lnSpc>
                <a:spcPct val="150000"/>
              </a:lnSpc>
            </a:pPr>
            <a:r>
              <a:rPr lang="en-US" dirty="0" smtClean="0"/>
              <a:t>Add Section Four</a:t>
            </a:r>
          </a:p>
          <a:p>
            <a:pPr>
              <a:lnSpc>
                <a:spcPct val="150000"/>
              </a:lnSpc>
            </a:pPr>
            <a:endParaRPr lang="en-US" dirty="0"/>
          </a:p>
        </p:txBody>
      </p:sp>
    </p:spTree>
    <p:extLst>
      <p:ext uri="{BB962C8B-B14F-4D97-AF65-F5344CB8AC3E}">
        <p14:creationId xmlns:p14="http://schemas.microsoft.com/office/powerpoint/2010/main" val="328540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FIRST SECTION HEADER GOES HERE</a:t>
            </a:r>
            <a:endParaRPr lang="en-US" dirty="0"/>
          </a:p>
        </p:txBody>
      </p:sp>
      <p:sp>
        <p:nvSpPr>
          <p:cNvPr id="3" name="Text Placeholder 2"/>
          <p:cNvSpPr>
            <a:spLocks noGrp="1"/>
          </p:cNvSpPr>
          <p:nvPr>
            <p:ph type="body" sz="quarter" idx="16"/>
          </p:nvPr>
        </p:nvSpPr>
        <p:spPr/>
        <p:txBody>
          <a:bodyPr>
            <a:normAutofit lnSpcReduction="10000"/>
          </a:bodyPr>
          <a:lstStyle/>
          <a:p>
            <a:r>
              <a:rPr lang="en-US" dirty="0" smtClean="0"/>
              <a:t>PART ONE</a:t>
            </a:r>
            <a:endParaRPr lang="en-US" dirty="0"/>
          </a:p>
        </p:txBody>
      </p:sp>
    </p:spTree>
    <p:extLst>
      <p:ext uri="{BB962C8B-B14F-4D97-AF65-F5344CB8AC3E}">
        <p14:creationId xmlns:p14="http://schemas.microsoft.com/office/powerpoint/2010/main" val="193518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04888" y="1598706"/>
            <a:ext cx="7083425" cy="1897529"/>
          </a:xfrm>
        </p:spPr>
        <p:txBody>
          <a:bodyPr>
            <a:normAutofit/>
          </a:bodyPr>
          <a:lstStyle/>
          <a:p>
            <a:r>
              <a:rPr lang="en-US" sz="3600" dirty="0" smtClean="0"/>
              <a:t>Add Text, an Image, or Both</a:t>
            </a:r>
            <a:endParaRPr lang="en-US" sz="3600" dirty="0"/>
          </a:p>
        </p:txBody>
      </p:sp>
    </p:spTree>
    <p:extLst>
      <p:ext uri="{BB962C8B-B14F-4D97-AF65-F5344CB8AC3E}">
        <p14:creationId xmlns:p14="http://schemas.microsoft.com/office/powerpoint/2010/main" val="161644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mplateImage2.jpg"/>
          <p:cNvPicPr>
            <a:picLocks noChangeAspect="1"/>
          </p:cNvPicPr>
          <p:nvPr/>
        </p:nvPicPr>
        <p:blipFill rotWithShape="1">
          <a:blip r:embed="rId2">
            <a:alphaModFix amt="86000"/>
            <a:extLst>
              <a:ext uri="{28A0092B-C50C-407E-A947-70E740481C1C}">
                <a14:useLocalDpi xmlns:a14="http://schemas.microsoft.com/office/drawing/2010/main" val="0"/>
              </a:ext>
            </a:extLst>
          </a:blip>
          <a:srcRect t="9208" b="6876"/>
          <a:stretch/>
        </p:blipFill>
        <p:spPr>
          <a:xfrm>
            <a:off x="-1" y="0"/>
            <a:ext cx="9144000" cy="5143500"/>
          </a:xfrm>
          <a:prstGeom prst="rect">
            <a:avLst/>
          </a:prstGeom>
        </p:spPr>
      </p:pic>
      <p:sp>
        <p:nvSpPr>
          <p:cNvPr id="3" name="Text Placeholder 2"/>
          <p:cNvSpPr>
            <a:spLocks noGrp="1"/>
          </p:cNvSpPr>
          <p:nvPr>
            <p:ph type="body" sz="quarter" idx="15"/>
          </p:nvPr>
        </p:nvSpPr>
        <p:spPr>
          <a:xfrm>
            <a:off x="0" y="4155141"/>
            <a:ext cx="9143999" cy="1003300"/>
          </a:xfrm>
          <a:solidFill>
            <a:srgbClr val="1B3651">
              <a:alpha val="89000"/>
            </a:srgbClr>
          </a:solidFill>
          <a:ln>
            <a:noFill/>
          </a:ln>
        </p:spPr>
        <p:txBody>
          <a:bodyPr/>
          <a:lstStyle/>
          <a:p>
            <a:endParaRPr lang="en-US" dirty="0"/>
          </a:p>
        </p:txBody>
      </p:sp>
    </p:spTree>
    <p:extLst>
      <p:ext uri="{BB962C8B-B14F-4D97-AF65-F5344CB8AC3E}">
        <p14:creationId xmlns:p14="http://schemas.microsoft.com/office/powerpoint/2010/main" val="291925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r>
              <a:rPr lang="en-US" dirty="0" smtClean="0"/>
              <a:t>SECOND SECTION HEADER GOES HERE</a:t>
            </a:r>
            <a:endParaRPr lang="en-US" dirty="0"/>
          </a:p>
        </p:txBody>
      </p:sp>
      <p:sp>
        <p:nvSpPr>
          <p:cNvPr id="3" name="Text Placeholder 2"/>
          <p:cNvSpPr>
            <a:spLocks noGrp="1"/>
          </p:cNvSpPr>
          <p:nvPr>
            <p:ph type="body" sz="quarter" idx="18"/>
          </p:nvPr>
        </p:nvSpPr>
        <p:spPr/>
        <p:txBody>
          <a:bodyPr>
            <a:normAutofit fontScale="92500" lnSpcReduction="20000"/>
          </a:bodyPr>
          <a:lstStyle/>
          <a:p>
            <a:r>
              <a:rPr lang="en-US" dirty="0" smtClean="0"/>
              <a:t>PART TWO</a:t>
            </a:r>
            <a:endParaRPr lang="en-US" dirty="0"/>
          </a:p>
        </p:txBody>
      </p:sp>
    </p:spTree>
    <p:extLst>
      <p:ext uri="{BB962C8B-B14F-4D97-AF65-F5344CB8AC3E}">
        <p14:creationId xmlns:p14="http://schemas.microsoft.com/office/powerpoint/2010/main" val="412743457"/>
      </p:ext>
    </p:extLst>
  </p:cSld>
  <p:clrMapOvr>
    <a:masterClrMapping/>
  </p:clrMapOvr>
</p:sld>
</file>

<file path=ppt/theme/theme1.xml><?xml version="1.0" encoding="utf-8"?>
<a:theme xmlns:a="http://schemas.openxmlformats.org/drawingml/2006/main" name="Theme3">
  <a:themeElements>
    <a:clrScheme name="Template 3">
      <a:dk1>
        <a:srgbClr val="414141"/>
      </a:dk1>
      <a:lt1>
        <a:sysClr val="window" lastClr="FFFFFF"/>
      </a:lt1>
      <a:dk2>
        <a:srgbClr val="D9D9D9"/>
      </a:dk2>
      <a:lt2>
        <a:srgbClr val="FFFFFF"/>
      </a:lt2>
      <a:accent1>
        <a:srgbClr val="9C2A27"/>
      </a:accent1>
      <a:accent2>
        <a:srgbClr val="1B3651"/>
      </a:accent2>
      <a:accent3>
        <a:srgbClr val="E6292F"/>
      </a:accent3>
      <a:accent4>
        <a:srgbClr val="2EA962"/>
      </a:accent4>
      <a:accent5>
        <a:srgbClr val="F3EB39"/>
      </a:accent5>
      <a:accent6>
        <a:srgbClr val="6E54A6"/>
      </a:accent6>
      <a:hlink>
        <a:srgbClr val="F36019"/>
      </a:hlink>
      <a:folHlink>
        <a:srgbClr val="F36019"/>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36255</TotalTime>
  <Words>303</Words>
  <Application>Microsoft Macintosh PowerPoint</Application>
  <PresentationFormat>On-screen Show (16:9)</PresentationFormat>
  <Paragraphs>38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HubSpot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Mike Volpe</dc:creator>
  <cp:keywords/>
  <dc:description/>
  <cp:lastModifiedBy>Hannah Fleishman</cp:lastModifiedBy>
  <cp:revision>253</cp:revision>
  <dcterms:created xsi:type="dcterms:W3CDTF">2013-04-17T22:01:51Z</dcterms:created>
  <dcterms:modified xsi:type="dcterms:W3CDTF">2014-06-30T15:39:00Z</dcterms:modified>
  <cp:category/>
</cp:coreProperties>
</file>